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12"/>
  </p:notesMasterIdLst>
  <p:sldIdLst>
    <p:sldId id="257" r:id="rId2"/>
    <p:sldId id="265" r:id="rId3"/>
    <p:sldId id="277" r:id="rId4"/>
    <p:sldId id="261" r:id="rId5"/>
    <p:sldId id="273" r:id="rId6"/>
    <p:sldId id="274" r:id="rId7"/>
    <p:sldId id="267" r:id="rId8"/>
    <p:sldId id="269" r:id="rId9"/>
    <p:sldId id="272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VY_32_INOVACE_10_PRVOUKA 1. ROČNÍK_PRANOSTIKY I.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Pranostiky I.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B9CC12A-BFFC-49D4-A7E0-B2F25B67B79C}">
      <dgm:prSet/>
      <dgm:spPr/>
      <dgm:t>
        <a:bodyPr/>
        <a:lstStyle/>
        <a:p>
          <a:pPr rtl="0"/>
          <a:r>
            <a:rPr lang="cs-CZ" dirty="0" smtClean="0"/>
            <a:t>Vytvořeno: duben 2012</a:t>
          </a:r>
          <a:endParaRPr lang="cs-CZ" dirty="0"/>
        </a:p>
      </dgm:t>
    </dgm:pt>
    <dgm:pt modelId="{08449CC5-6557-4F8F-AFC3-23CBBBDDF899}" type="parTrans" cxnId="{EBD485B6-CC3C-4C4D-8C5B-F8F4EAA4FF59}">
      <dgm:prSet/>
      <dgm:spPr/>
      <dgm:t>
        <a:bodyPr/>
        <a:lstStyle/>
        <a:p>
          <a:endParaRPr lang="cs-CZ"/>
        </a:p>
      </dgm:t>
    </dgm:pt>
    <dgm:pt modelId="{9DC1AC9C-3683-46C0-A71D-31041600DBD4}" type="sibTrans" cxnId="{EBD485B6-CC3C-4C4D-8C5B-F8F4EAA4FF59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77EF5F4-E6CB-41E3-9F41-AABF3B89A230}" type="pres">
      <dgm:prSet presAssocID="{BB9CC12A-BFFC-49D4-A7E0-B2F25B67B79C}" presName="vertSpace6" presStyleLbl="node1" presStyleIdx="4" presStyleCnt="6"/>
      <dgm:spPr/>
      <dgm:t>
        <a:bodyPr/>
        <a:lstStyle/>
        <a:p>
          <a:endParaRPr lang="cs-CZ"/>
        </a:p>
      </dgm:t>
    </dgm:pt>
    <dgm:pt modelId="{E3DB223F-E1E5-4EF6-9590-0E784667E913}" type="pres">
      <dgm:prSet presAssocID="{BB9CC12A-BFFC-49D4-A7E0-B2F25B67B79C}" presName="circle6" presStyleLbl="node1" presStyleIdx="5" presStyleCnt="6"/>
      <dgm:spPr/>
      <dgm:t>
        <a:bodyPr/>
        <a:lstStyle/>
        <a:p>
          <a:endParaRPr lang="cs-CZ"/>
        </a:p>
      </dgm:t>
    </dgm:pt>
    <dgm:pt modelId="{E95906BE-2017-4830-A245-AE07D95518F4}" type="pres">
      <dgm:prSet presAssocID="{BB9CC12A-BFFC-49D4-A7E0-B2F25B67B79C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0CFB10-5F6B-46A6-949B-9D281402303C}" type="pres">
      <dgm:prSet presAssocID="{BB9CC12A-BFFC-49D4-A7E0-B2F25B67B79C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D485B6-CC3C-4C4D-8C5B-F8F4EAA4FF59}" srcId="{757F3AB3-0718-4624-B441-E567A8F0AB56}" destId="{BB9CC12A-BFFC-49D4-A7E0-B2F25B67B79C}" srcOrd="5" destOrd="0" parTransId="{08449CC5-6557-4F8F-AFC3-23CBBBDDF899}" sibTransId="{9DC1AC9C-3683-46C0-A71D-31041600DBD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1AC03CD9-19C3-4CD4-BEF2-3D7F9524BC9F}" type="presOf" srcId="{BB9CC12A-BFFC-49D4-A7E0-B2F25B67B79C}" destId="{E95906BE-2017-4830-A245-AE07D95518F4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58EF5F62-0ED0-4A7A-9EA6-5DF912E25976}" type="presOf" srcId="{BB9CC12A-BFFC-49D4-A7E0-B2F25B67B79C}" destId="{E00CFB10-5F6B-46A6-949B-9D281402303C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E4EA77F9-5893-4238-853D-CA240D78DBFA}" type="presParOf" srcId="{333A1088-737F-45CB-B68E-254E46348037}" destId="{D77EF5F4-E6CB-41E3-9F41-AABF3B89A230}" srcOrd="15" destOrd="0" presId="urn:microsoft.com/office/officeart/2005/8/layout/target3"/>
    <dgm:cxn modelId="{A5E3137D-F06E-430F-9253-CAAAFB221713}" type="presParOf" srcId="{333A1088-737F-45CB-B68E-254E46348037}" destId="{E3DB223F-E1E5-4EF6-9590-0E784667E913}" srcOrd="16" destOrd="0" presId="urn:microsoft.com/office/officeart/2005/8/layout/target3"/>
    <dgm:cxn modelId="{0175014E-45BD-401D-BE9A-EEE47787EF9E}" type="presParOf" srcId="{333A1088-737F-45CB-B68E-254E46348037}" destId="{E95906BE-2017-4830-A245-AE07D95518F4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3A2A53C3-555D-4739-9EC9-AAC90EF5AFB8}" type="presParOf" srcId="{333A1088-737F-45CB-B68E-254E46348037}" destId="{E00CFB10-5F6B-46A6-949B-9D281402303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VY_32_INOVACE_10_PRVOUKA 1. ROČNÍK_PRANOSTIKY I.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Pranostiky I.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E3DB223F-E1E5-4EF6-9590-0E784667E91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95906BE-2017-4830-A245-AE07D95518F4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duben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02022676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opakování probrané </a:t>
            </a:r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látky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Lze použít hudební ukázku.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187624" y="1628800"/>
            <a:ext cx="51607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Na Tři krále zima zlá </a:t>
            </a:r>
            <a:r>
              <a:rPr lang="pl-PL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je.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3501008"/>
            <a:ext cx="186301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LEDEN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Honza\AppData\Local\Microsoft\Windows\Temporary Internet Files\Content.IE5\IBMIW9I8\MP9004252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663"/>
            <a:ext cx="5040560" cy="335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08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920" y="1519481"/>
            <a:ext cx="7467600" cy="487375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lvl="2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773069" y="27089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42136" y="1338669"/>
            <a:ext cx="4190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Ú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nor bílý, pole sílí.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87824" y="3317511"/>
            <a:ext cx="16369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ÚNOR</a:t>
            </a:r>
          </a:p>
        </p:txBody>
      </p:sp>
      <p:pic>
        <p:nvPicPr>
          <p:cNvPr id="9" name="Picture 2" descr="C:\Users\Honza\AppData\Local\Microsoft\Windows\Temporary Internet Files\Content.IE5\TH656BGI\MP9001785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407929"/>
            <a:ext cx="4824536" cy="349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7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556792"/>
            <a:ext cx="558197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Březen, za kamna 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vlezem.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034233" y="3260559"/>
            <a:ext cx="217559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BŘEZEN</a:t>
            </a:r>
            <a:endParaRPr lang="cs-CZ" sz="4000" dirty="0"/>
          </a:p>
        </p:txBody>
      </p:sp>
      <p:pic>
        <p:nvPicPr>
          <p:cNvPr id="7" name="Picture 3" descr="C:\Users\Honza\AppData\Local\Microsoft\Windows\Temporary Internet Files\Content.IE5\B7WDPJ2L\MC9002316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86073"/>
            <a:ext cx="5407991" cy="362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7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988840"/>
            <a:ext cx="52998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Duben, ještě tam budem.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419872" y="4653136"/>
            <a:ext cx="19495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DUBEN</a:t>
            </a:r>
            <a:endParaRPr lang="cs-CZ" sz="4000" dirty="0">
              <a:solidFill>
                <a:srgbClr val="7030A0"/>
              </a:solidFill>
            </a:endParaRPr>
          </a:p>
        </p:txBody>
      </p:sp>
      <p:pic>
        <p:nvPicPr>
          <p:cNvPr id="5" name="Picture 2" descr="C:\Users\Honza\AppData\Local\Microsoft\Windows\Temporary Internet Files\Content.IE5\IBMIW9I8\MC9003515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310" y="2924944"/>
            <a:ext cx="3096345" cy="322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93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599" y="1340768"/>
            <a:ext cx="56861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Studený máj, v stodole ráj.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C:\Users\Honza\AppData\Local\Microsoft\Windows\Temporary Internet Files\Content.IE5\IBMIW9I8\MC9002313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573016"/>
            <a:ext cx="4521399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796136" y="3933056"/>
            <a:ext cx="2233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KVĚTEN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C:\Users\Honza\AppData\Local\Microsoft\Windows\Temporary Internet Files\Content.IE5\TH656BGI\MP90014441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737" y="2248161"/>
            <a:ext cx="2630101" cy="407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14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1412776"/>
            <a:ext cx="7422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Medardova kápě, čtyřicet dní kape.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475256" y="3454339"/>
            <a:ext cx="21922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ČERVEN</a:t>
            </a:r>
            <a:endParaRPr lang="cs-CZ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Honza\AppData\Local\Microsoft\Windows\Temporary Internet Files\Content.IE5\Q2OF5TH5\MC9001980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487" y="2277616"/>
            <a:ext cx="4752529" cy="356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71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331640" y="1412776"/>
            <a:ext cx="70503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Dvanáct je měsíců a každý z nich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331640" y="2763238"/>
            <a:ext cx="38331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jinou čepici nosí, 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331640" y="3933056"/>
            <a:ext cx="6782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ima nám do dlaní nasype sníh, </a:t>
            </a:r>
            <a:endParaRPr lang="cs-CZ" sz="4000" dirty="0">
              <a:solidFill>
                <a:srgbClr val="7030A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331640" y="5085184"/>
            <a:ext cx="41456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40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létě běháme bosi.</a:t>
            </a:r>
            <a:endParaRPr lang="cs-CZ" sz="4000" dirty="0">
              <a:solidFill>
                <a:srgbClr val="7030A0"/>
              </a:solidFill>
            </a:endParaRPr>
          </a:p>
        </p:txBody>
      </p:sp>
      <p:pic>
        <p:nvPicPr>
          <p:cNvPr id="2051" name="Picture 3" descr="C:\Program Files\Microsoft Office\MEDIA\CAGCAT10\j029958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373579"/>
            <a:ext cx="1490933" cy="148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Honza\AppData\Local\Microsoft\Windows\Temporary Internet Files\Content.IE5\52LT072U\MP9004228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746" y="4869160"/>
            <a:ext cx="2267744" cy="151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06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microsoft.com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RÁKOSNÍKOVÁ JIŘINA.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Hrajeme si u maminky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Vydání třetí. Praha 3: Vyšehrad,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spol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s r.o., 2008. ISBN 978-80-7021-973-7. </a:t>
            </a:r>
            <a:endParaRPr lang="cs-CZ" sz="2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151</Words>
  <Application>Microsoft Office PowerPoint</Application>
  <PresentationFormat>Předvádění na obrazovce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VY_32_INOVACE_10_PRVOUKA 1. ROČNÍK_PRANOSTIKY</dc:title>
  <dc:creator>Adéla</dc:creator>
  <cp:lastModifiedBy>Černá Adéla</cp:lastModifiedBy>
  <cp:revision>136</cp:revision>
  <dcterms:created xsi:type="dcterms:W3CDTF">2011-08-12T09:27:27Z</dcterms:created>
  <dcterms:modified xsi:type="dcterms:W3CDTF">2012-05-22T14:14:53Z</dcterms:modified>
  <cp:contentStatus/>
</cp:coreProperties>
</file>