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84" r:id="rId1"/>
  </p:sldMasterIdLst>
  <p:notesMasterIdLst>
    <p:notesMasterId r:id="rId12"/>
  </p:notesMasterIdLst>
  <p:sldIdLst>
    <p:sldId id="257" r:id="rId2"/>
    <p:sldId id="265" r:id="rId3"/>
    <p:sldId id="268" r:id="rId4"/>
    <p:sldId id="273" r:id="rId5"/>
    <p:sldId id="275" r:id="rId6"/>
    <p:sldId id="278" r:id="rId7"/>
    <p:sldId id="280" r:id="rId8"/>
    <p:sldId id="281" r:id="rId9"/>
    <p:sldId id="272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45" autoAdjust="0"/>
    <p:restoredTop sz="94660"/>
  </p:normalViewPr>
  <p:slideViewPr>
    <p:cSldViewPr>
      <p:cViewPr varScale="1">
        <p:scale>
          <a:sx n="87" d="100"/>
          <a:sy n="87" d="100"/>
        </p:scale>
        <p:origin x="-148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VY_32_INOVACE_11_PRVOUKA 1. ROČNÍK_PRANOSTIKY II.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Adéla Černá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Pranostiky II.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6E5DDDA-A8A7-4C05-811F-FE09FEE6BC37}">
      <dgm:prSet/>
      <dgm:spPr/>
      <dgm:t>
        <a:bodyPr/>
        <a:lstStyle/>
        <a:p>
          <a:pPr rtl="0"/>
          <a:r>
            <a:rPr lang="cs-CZ" dirty="0" smtClean="0"/>
            <a:t>Vytvořeno: květen 2012</a:t>
          </a:r>
          <a:endParaRPr lang="cs-CZ" dirty="0"/>
        </a:p>
      </dgm:t>
    </dgm:pt>
    <dgm:pt modelId="{EFF9BCFC-60A4-4997-A188-9B58EBCDC703}" type="parTrans" cxnId="{2CDDAC71-5D95-463D-A003-D73D68FE4C90}">
      <dgm:prSet/>
      <dgm:spPr/>
      <dgm:t>
        <a:bodyPr/>
        <a:lstStyle/>
        <a:p>
          <a:endParaRPr lang="cs-CZ"/>
        </a:p>
      </dgm:t>
    </dgm:pt>
    <dgm:pt modelId="{587B7491-9524-4DBC-9B8E-1E1EF40E52D4}" type="sibTrans" cxnId="{2CDDAC71-5D95-463D-A003-D73D68FE4C90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78D2D606-3F12-4F75-9412-79374DEE1B02}" type="pres">
      <dgm:prSet presAssocID="{36E5DDDA-A8A7-4C05-811F-FE09FEE6BC37}" presName="vertSpace6" presStyleLbl="node1" presStyleIdx="4" presStyleCnt="6"/>
      <dgm:spPr/>
      <dgm:t>
        <a:bodyPr/>
        <a:lstStyle/>
        <a:p>
          <a:endParaRPr lang="cs-CZ"/>
        </a:p>
      </dgm:t>
    </dgm:pt>
    <dgm:pt modelId="{9031B00F-8C00-41CA-8531-FD7394DF5AD5}" type="pres">
      <dgm:prSet presAssocID="{36E5DDDA-A8A7-4C05-811F-FE09FEE6BC37}" presName="circle6" presStyleLbl="node1" presStyleIdx="5" presStyleCnt="6"/>
      <dgm:spPr/>
      <dgm:t>
        <a:bodyPr/>
        <a:lstStyle/>
        <a:p>
          <a:endParaRPr lang="cs-CZ"/>
        </a:p>
      </dgm:t>
    </dgm:pt>
    <dgm:pt modelId="{7FEEEDBF-0527-4E11-A3A6-F66136B4B35B}" type="pres">
      <dgm:prSet presAssocID="{36E5DDDA-A8A7-4C05-811F-FE09FEE6BC37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DB09399-F737-4160-BCC5-287908C9DF02}" type="pres">
      <dgm:prSet presAssocID="{36E5DDDA-A8A7-4C05-811F-FE09FEE6BC37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CDDAC71-5D95-463D-A003-D73D68FE4C90}" srcId="{757F3AB3-0718-4624-B441-E567A8F0AB56}" destId="{36E5DDDA-A8A7-4C05-811F-FE09FEE6BC37}" srcOrd="5" destOrd="0" parTransId="{EFF9BCFC-60A4-4997-A188-9B58EBCDC703}" sibTransId="{587B7491-9524-4DBC-9B8E-1E1EF40E52D4}"/>
    <dgm:cxn modelId="{2773EC6B-2E81-427C-B890-39B61335EF51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E37952A-8D07-47E3-B1B2-7858F3F8DAF8}" type="presOf" srcId="{D1D4F407-5343-4D3F-B5B9-D407B03CAEB4}" destId="{D005CE8C-CC26-4C3E-AC11-E15060ECD759}" srcOrd="0" destOrd="0" presId="urn:microsoft.com/office/officeart/2005/8/layout/target3"/>
    <dgm:cxn modelId="{C4E4A1D9-69A7-42D2-86AD-92DD0F8D7B00}" type="presOf" srcId="{36E5DDDA-A8A7-4C05-811F-FE09FEE6BC37}" destId="{7DB09399-F737-4160-BCC5-287908C9DF0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B0EF732-34B2-4E02-9E76-F7D7B9D1D022}" type="presOf" srcId="{D1D4F407-5343-4D3F-B5B9-D407B03CAEB4}" destId="{AED2198E-93D5-4001-81B4-73124B309672}" srcOrd="1" destOrd="0" presId="urn:microsoft.com/office/officeart/2005/8/layout/target3"/>
    <dgm:cxn modelId="{5B7B66DE-1C23-4C83-8B10-F6A0009FD3B6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4BF4683-FD2F-4A8A-9E7B-2F438CA2FACE}" type="presOf" srcId="{757F3AB3-0718-4624-B441-E567A8F0AB56}" destId="{333A1088-737F-45CB-B68E-254E46348037}" srcOrd="0" destOrd="0" presId="urn:microsoft.com/office/officeart/2005/8/layout/target3"/>
    <dgm:cxn modelId="{64DF7FB4-F07B-4A69-B468-35247763BEF0}" type="presOf" srcId="{D1B46980-6531-4606-95E6-44980827E919}" destId="{2BE915AB-18AA-4053-B92C-3BFC9ED204BB}" srcOrd="1" destOrd="0" presId="urn:microsoft.com/office/officeart/2005/8/layout/target3"/>
    <dgm:cxn modelId="{DA3EE670-C092-43B3-946F-0112A6DE8FF7}" type="presOf" srcId="{D8197B8C-B260-4A16-BDF4-0947B075E274}" destId="{5A5FFA88-C948-4069-8E93-59FA12366E83}" srcOrd="1" destOrd="0" presId="urn:microsoft.com/office/officeart/2005/8/layout/target3"/>
    <dgm:cxn modelId="{10EF3C4E-3848-4559-8866-751A3F76BAE3}" type="presOf" srcId="{B651F6E3-6281-48DB-9319-2AEAFDAE7572}" destId="{619D679B-A015-4ECF-8348-D1034C574F40}" srcOrd="0" destOrd="0" presId="urn:microsoft.com/office/officeart/2005/8/layout/target3"/>
    <dgm:cxn modelId="{B0D47932-40BB-47F3-8FD3-1062B8AE36B0}" type="presOf" srcId="{B651F6E3-6281-48DB-9319-2AEAFDAE7572}" destId="{6BB5E863-4638-4E1D-BFDE-399D028AC4ED}" srcOrd="1" destOrd="0" presId="urn:microsoft.com/office/officeart/2005/8/layout/target3"/>
    <dgm:cxn modelId="{BBDF84C2-58C3-403C-B7C8-5A0B31900B08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CAFC230-EA69-408B-A1B7-D9081F84CE12}" type="presOf" srcId="{36E5DDDA-A8A7-4C05-811F-FE09FEE6BC37}" destId="{7FEEEDBF-0527-4E11-A3A6-F66136B4B35B}" srcOrd="0" destOrd="0" presId="urn:microsoft.com/office/officeart/2005/8/layout/target3"/>
    <dgm:cxn modelId="{0A42CA2E-AEF3-4657-8E41-AFEA93453B36}" type="presOf" srcId="{4C35D32F-0EAB-4CD7-82EE-45574DC2A586}" destId="{890E4F0B-2866-4A3F-A3C7-2A14B1797930}" srcOrd="1" destOrd="0" presId="urn:microsoft.com/office/officeart/2005/8/layout/target3"/>
    <dgm:cxn modelId="{E642AB49-6478-4DFE-9FF1-51916AC6AAFD}" type="presParOf" srcId="{333A1088-737F-45CB-B68E-254E46348037}" destId="{F5ABB229-8D3B-4694-996A-96F23CF14429}" srcOrd="0" destOrd="0" presId="urn:microsoft.com/office/officeart/2005/8/layout/target3"/>
    <dgm:cxn modelId="{DA65F393-5660-46D2-A8BC-A11770AF4864}" type="presParOf" srcId="{333A1088-737F-45CB-B68E-254E46348037}" destId="{F41139FD-01EE-4571-8B17-4FB00FC51163}" srcOrd="1" destOrd="0" presId="urn:microsoft.com/office/officeart/2005/8/layout/target3"/>
    <dgm:cxn modelId="{06A38326-B60C-4B4D-94AB-21C99298D158}" type="presParOf" srcId="{333A1088-737F-45CB-B68E-254E46348037}" destId="{D005CE8C-CC26-4C3E-AC11-E15060ECD759}" srcOrd="2" destOrd="0" presId="urn:microsoft.com/office/officeart/2005/8/layout/target3"/>
    <dgm:cxn modelId="{1134080E-6C41-4A6D-985D-3EC24C403CD1}" type="presParOf" srcId="{333A1088-737F-45CB-B68E-254E46348037}" destId="{2C702D82-9B77-49B7-9568-BB8EB47C3372}" srcOrd="3" destOrd="0" presId="urn:microsoft.com/office/officeart/2005/8/layout/target3"/>
    <dgm:cxn modelId="{4F1CA5D6-F3CB-4DF9-BD2E-6656625E8EEA}" type="presParOf" srcId="{333A1088-737F-45CB-B68E-254E46348037}" destId="{A52A0455-90FF-4808-ABD0-F02540D31D5A}" srcOrd="4" destOrd="0" presId="urn:microsoft.com/office/officeart/2005/8/layout/target3"/>
    <dgm:cxn modelId="{FE2C01D9-CC69-4239-8E0B-8F4592663844}" type="presParOf" srcId="{333A1088-737F-45CB-B68E-254E46348037}" destId="{6140AFEC-043D-4C43-A2F9-D0F5331DF3A3}" srcOrd="5" destOrd="0" presId="urn:microsoft.com/office/officeart/2005/8/layout/target3"/>
    <dgm:cxn modelId="{81B787D4-C191-4DA4-9873-E40944247E22}" type="presParOf" srcId="{333A1088-737F-45CB-B68E-254E46348037}" destId="{9358AC05-5D7D-4327-9F80-1AD486AEA664}" srcOrd="6" destOrd="0" presId="urn:microsoft.com/office/officeart/2005/8/layout/target3"/>
    <dgm:cxn modelId="{322DA52F-B54E-4228-BD2C-63AFE5BCCD62}" type="presParOf" srcId="{333A1088-737F-45CB-B68E-254E46348037}" destId="{313FC574-E1CD-4FB4-B054-0B805CE0447D}" srcOrd="7" destOrd="0" presId="urn:microsoft.com/office/officeart/2005/8/layout/target3"/>
    <dgm:cxn modelId="{76377943-4D4D-4C16-89B6-C09BB7472FD7}" type="presParOf" srcId="{333A1088-737F-45CB-B68E-254E46348037}" destId="{619D679B-A015-4ECF-8348-D1034C574F40}" srcOrd="8" destOrd="0" presId="urn:microsoft.com/office/officeart/2005/8/layout/target3"/>
    <dgm:cxn modelId="{A1A67EC2-E408-4E28-9F72-D9ECFA736A0D}" type="presParOf" srcId="{333A1088-737F-45CB-B68E-254E46348037}" destId="{322283A8-4A27-4CDA-BAE3-F381106A9174}" srcOrd="9" destOrd="0" presId="urn:microsoft.com/office/officeart/2005/8/layout/target3"/>
    <dgm:cxn modelId="{E58A21DC-CB00-42E1-AF4D-37F0C8EDE5E4}" type="presParOf" srcId="{333A1088-737F-45CB-B68E-254E46348037}" destId="{FFC9F71D-1B4F-4AD9-A4A6-86ADEFC8AF5C}" srcOrd="10" destOrd="0" presId="urn:microsoft.com/office/officeart/2005/8/layout/target3"/>
    <dgm:cxn modelId="{259D65F9-E91D-4C6C-8562-7C279B0D9E7F}" type="presParOf" srcId="{333A1088-737F-45CB-B68E-254E46348037}" destId="{25B08C86-7E15-44DC-BE7F-FFB55DD49D12}" srcOrd="11" destOrd="0" presId="urn:microsoft.com/office/officeart/2005/8/layout/target3"/>
    <dgm:cxn modelId="{4D37DC93-FC63-4349-BA6A-58FB795F5A60}" type="presParOf" srcId="{333A1088-737F-45CB-B68E-254E46348037}" destId="{76644BE8-9D7C-4C09-B250-3D10AF48CBB7}" srcOrd="12" destOrd="0" presId="urn:microsoft.com/office/officeart/2005/8/layout/target3"/>
    <dgm:cxn modelId="{888EC16B-1D8B-4E1C-8826-F927976E30D8}" type="presParOf" srcId="{333A1088-737F-45CB-B68E-254E46348037}" destId="{EE85B701-7295-41C0-BA7A-34D3756A2AE6}" srcOrd="13" destOrd="0" presId="urn:microsoft.com/office/officeart/2005/8/layout/target3"/>
    <dgm:cxn modelId="{C9E66D0D-9800-4192-BB71-A6EEAE9F983C}" type="presParOf" srcId="{333A1088-737F-45CB-B68E-254E46348037}" destId="{8BEBB6EC-1DAA-4CAC-8A25-BC0FCBD5DBD5}" srcOrd="14" destOrd="0" presId="urn:microsoft.com/office/officeart/2005/8/layout/target3"/>
    <dgm:cxn modelId="{53EEFB5A-7F0A-4AEB-8BB1-91A306997366}" type="presParOf" srcId="{333A1088-737F-45CB-B68E-254E46348037}" destId="{78D2D606-3F12-4F75-9412-79374DEE1B02}" srcOrd="15" destOrd="0" presId="urn:microsoft.com/office/officeart/2005/8/layout/target3"/>
    <dgm:cxn modelId="{96288147-2258-472A-8372-C0B735628EF3}" type="presParOf" srcId="{333A1088-737F-45CB-B68E-254E46348037}" destId="{9031B00F-8C00-41CA-8531-FD7394DF5AD5}" srcOrd="16" destOrd="0" presId="urn:microsoft.com/office/officeart/2005/8/layout/target3"/>
    <dgm:cxn modelId="{487AF00A-E85F-4521-81B1-D38189FCEE4B}" type="presParOf" srcId="{333A1088-737F-45CB-B68E-254E46348037}" destId="{7FEEEDBF-0527-4E11-A3A6-F66136B4B35B}" srcOrd="17" destOrd="0" presId="urn:microsoft.com/office/officeart/2005/8/layout/target3"/>
    <dgm:cxn modelId="{3CD0FE25-6EAA-495F-B11F-4E044892F448}" type="presParOf" srcId="{333A1088-737F-45CB-B68E-254E46348037}" destId="{AED2198E-93D5-4001-81B4-73124B309672}" srcOrd="18" destOrd="0" presId="urn:microsoft.com/office/officeart/2005/8/layout/target3"/>
    <dgm:cxn modelId="{0C92C671-C775-4BE2-AA77-D6CC8D49E0A7}" type="presParOf" srcId="{333A1088-737F-45CB-B68E-254E46348037}" destId="{2BE915AB-18AA-4053-B92C-3BFC9ED204BB}" srcOrd="19" destOrd="0" presId="urn:microsoft.com/office/officeart/2005/8/layout/target3"/>
    <dgm:cxn modelId="{3B6146DE-31A5-434D-8705-C771541957F8}" type="presParOf" srcId="{333A1088-737F-45CB-B68E-254E46348037}" destId="{6BB5E863-4638-4E1D-BFDE-399D028AC4ED}" srcOrd="20" destOrd="0" presId="urn:microsoft.com/office/officeart/2005/8/layout/target3"/>
    <dgm:cxn modelId="{12639699-95A5-433B-A634-52C303237A5E}" type="presParOf" srcId="{333A1088-737F-45CB-B68E-254E46348037}" destId="{5A5FFA88-C948-4069-8E93-59FA12366E83}" srcOrd="21" destOrd="0" presId="urn:microsoft.com/office/officeart/2005/8/layout/target3"/>
    <dgm:cxn modelId="{1F593C37-452D-4B47-A629-E931FC33C0EF}" type="presParOf" srcId="{333A1088-737F-45CB-B68E-254E46348037}" destId="{890E4F0B-2866-4A3F-A3C7-2A14B1797930}" srcOrd="22" destOrd="0" presId="urn:microsoft.com/office/officeart/2005/8/layout/target3"/>
    <dgm:cxn modelId="{3BC8F471-5722-46E3-BF87-09ED0F57FBB6}" type="presParOf" srcId="{333A1088-737F-45CB-B68E-254E46348037}" destId="{7DB09399-F737-4160-BCC5-287908C9DF02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ZŠ Týnec nad Labem</a:t>
          </a:r>
          <a:endParaRPr lang="cs-CZ" sz="14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Adéla Černá</a:t>
          </a:r>
          <a:endParaRPr lang="cs-CZ" sz="14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VY_32_INOVACE_11_PRVOUKA 1. ROČNÍK_PRANOSTIKY II.</a:t>
          </a:r>
          <a:endParaRPr lang="cs-CZ" sz="14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Pranostiky II.</a:t>
          </a:r>
          <a:endParaRPr lang="cs-CZ" sz="1400" kern="1200" dirty="0"/>
        </a:p>
      </dsp:txBody>
      <dsp:txXfrm>
        <a:off x="1273857" y="955392"/>
        <a:ext cx="5350878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CZ.1.07/1.4.00/21.1921</a:t>
          </a:r>
          <a:endParaRPr lang="cs-CZ" sz="1400" kern="1200" dirty="0"/>
        </a:p>
      </dsp:txBody>
      <dsp:txXfrm>
        <a:off x="1273857" y="1273857"/>
        <a:ext cx="5350878" cy="318465"/>
      </dsp:txXfrm>
    </dsp:sp>
    <dsp:sp modelId="{9031B00F-8C00-41CA-8531-FD7394DF5AD5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FEEEDBF-0527-4E11-A3A6-F66136B4B35B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Vytvořeno: květen 2012</a:t>
          </a:r>
          <a:endParaRPr lang="cs-CZ" sz="14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5DFDF7-7528-44EC-A9F4-C20CAE8988AA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6DB6BD-7A53-41E2-A79B-503A76EDED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9487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5211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57917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4100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81879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9581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1721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5731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5024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71817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476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9658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9534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85" r:id="rId1"/>
    <p:sldLayoutId id="2147484286" r:id="rId2"/>
    <p:sldLayoutId id="2147484287" r:id="rId3"/>
    <p:sldLayoutId id="2147484288" r:id="rId4"/>
    <p:sldLayoutId id="2147484289" r:id="rId5"/>
    <p:sldLayoutId id="2147484290" r:id="rId6"/>
    <p:sldLayoutId id="2147484291" r:id="rId7"/>
    <p:sldLayoutId id="2147484292" r:id="rId8"/>
    <p:sldLayoutId id="2147484293" r:id="rId9"/>
    <p:sldLayoutId id="2147484294" r:id="rId10"/>
    <p:sldLayoutId id="21474842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48780607"/>
              </p:ext>
            </p:extLst>
          </p:nvPr>
        </p:nvGraphicFramePr>
        <p:xfrm>
          <a:off x="2195736" y="988718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823818"/>
            <a:ext cx="5407152" cy="10454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81" y="1268760"/>
            <a:ext cx="1592995" cy="221411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ANOTACE</a:t>
            </a:r>
            <a:endParaRPr lang="cs-CZ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4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Prezentace je určena žákům </a:t>
            </a:r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cs-CZ" sz="4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ročníku ZŠ a je vhodná pro interaktivní tabuli</a:t>
            </a:r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4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4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Slouží k </a:t>
            </a:r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opakování probrané </a:t>
            </a:r>
            <a:r>
              <a:rPr lang="cs-CZ" sz="4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látky</a:t>
            </a:r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Lze použít hudební ukázku.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9105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259632" y="1196752"/>
            <a:ext cx="666881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Svatá Markéta, hází srp do žita.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2915816" y="3150809"/>
            <a:ext cx="28462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ČERVENEC</a:t>
            </a:r>
            <a:endParaRPr lang="cs-CZ" sz="4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5" descr="C:\Users\Honza\AppData\Local\Microsoft\Windows\Temporary Internet Files\Content.IE5\TH656BGI\MP90040216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741" y="2204864"/>
            <a:ext cx="5248378" cy="3497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5545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563888" y="3291081"/>
            <a:ext cx="17796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SRPEN</a:t>
            </a:r>
            <a:endParaRPr lang="cs-CZ" sz="4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C:\Users\Honza\AppData\Local\Microsoft\Windows\Temporary Internet Files\Content.IE5\IBMIW9I8\MP90043870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132856"/>
            <a:ext cx="5239299" cy="3508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611559" y="1124744"/>
            <a:ext cx="839390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Co červenec neuvaří - srpen nedopeče</a:t>
            </a:r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4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0388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611559" y="1124744"/>
            <a:ext cx="732578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Je-li teplé září, dobře se víno zdaří.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797399" y="3631599"/>
            <a:ext cx="9541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září</a:t>
            </a:r>
            <a:endParaRPr lang="cs-CZ" sz="4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Honza\AppData\Local\Microsoft\Windows\Temporary Internet Files\Content.IE5\B7WDPJ2L\MC90043584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132856"/>
            <a:ext cx="1826516" cy="4079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7980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0" y="908720"/>
            <a:ext cx="91274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V říjnu se zem od studeného povětří zavírá.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797399" y="3631599"/>
            <a:ext cx="11256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říjen</a:t>
            </a:r>
            <a:endParaRPr lang="cs-CZ" sz="4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Honza\AppData\Local\Microsoft\Windows\Temporary Internet Files\Content.IE5\B7WDPJ2L\MC9001979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6485" y="2636912"/>
            <a:ext cx="4227455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9608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0" y="908720"/>
            <a:ext cx="910775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4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Na svatou Kateřinu před zimou pod peřinu.</a:t>
            </a:r>
            <a:endParaRPr lang="cs-CZ" sz="4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797399" y="3631599"/>
            <a:ext cx="181011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listopad</a:t>
            </a:r>
            <a:endParaRPr lang="cs-CZ" sz="4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Honza\AppData\Local\Microsoft\Windows\Temporary Internet Files\Content.IE5\IBMIW9I8\MP90042531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3345" y="2492896"/>
            <a:ext cx="3998218" cy="3198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2306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767408"/>
            <a:ext cx="844814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Svatá Barborka vyhání dřevo ze dvorka.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275856" y="3717572"/>
            <a:ext cx="19541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prosinec</a:t>
            </a:r>
            <a:endParaRPr lang="cs-CZ" sz="4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Honza\AppData\Local\Microsoft\Windows\Temporary Internet Files\Content.IE5\Q2OF5TH5\MC9000981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223154"/>
            <a:ext cx="3624778" cy="3696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6299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331640" y="1412776"/>
            <a:ext cx="705032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Dvanáct je měsíců a každý z nich</a:t>
            </a:r>
            <a:endParaRPr lang="cs-CZ" sz="4000" dirty="0">
              <a:solidFill>
                <a:srgbClr val="7030A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331640" y="2763238"/>
            <a:ext cx="383310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jinou čepici nosí, </a:t>
            </a:r>
            <a:endParaRPr lang="cs-CZ" sz="4000" dirty="0">
              <a:solidFill>
                <a:srgbClr val="7030A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331640" y="3933056"/>
            <a:ext cx="678262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ima nám do dlaní nasype sníh, </a:t>
            </a:r>
            <a:endParaRPr lang="cs-CZ" sz="4000" dirty="0">
              <a:solidFill>
                <a:srgbClr val="7030A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331640" y="5085184"/>
            <a:ext cx="414568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létě běháme bosi.</a:t>
            </a:r>
            <a:endParaRPr lang="cs-CZ" sz="4000" dirty="0">
              <a:solidFill>
                <a:srgbClr val="7030A0"/>
              </a:solidFill>
            </a:endParaRPr>
          </a:p>
        </p:txBody>
      </p:sp>
      <p:pic>
        <p:nvPicPr>
          <p:cNvPr id="2051" name="Picture 3" descr="C:\Program Files\Microsoft Office\MEDIA\CAGCAT10\j029958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373579"/>
            <a:ext cx="1490933" cy="1487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Honza\AppData\Local\Microsoft\Windows\Temporary Internet Files\Content.IE5\52LT072U\MP90042286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1746" y="4869160"/>
            <a:ext cx="2267744" cy="1511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0655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sz="4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7467600" cy="4873752"/>
          </a:xfrm>
        </p:spPr>
        <p:txBody>
          <a:bodyPr>
            <a:normAutofit/>
          </a:bodyPr>
          <a:lstStyle/>
          <a:p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http://microsoft.com</a:t>
            </a:r>
          </a:p>
          <a:p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RÁKOSNÍKOVÁ JIŘINA. </a:t>
            </a:r>
            <a:r>
              <a:rPr lang="cs-CZ" sz="2000" i="1" dirty="0">
                <a:latin typeface="Times New Roman" pitchFamily="18" charset="0"/>
                <a:cs typeface="Times New Roman" pitchFamily="18" charset="0"/>
              </a:rPr>
              <a:t>Hrajeme si u maminky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. Vydání třetí. Praha 3: Vyšehrad, 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spol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s r.o., 2008. ISBN 978-80-7021-973-7. </a:t>
            </a:r>
            <a:endParaRPr lang="cs-CZ" sz="20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840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1036</TotalTime>
  <Words>160</Words>
  <Application>Microsoft Office PowerPoint</Application>
  <PresentationFormat>Předvádění na obrazovce (4:3)</PresentationFormat>
  <Paragraphs>29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VY_32_INOVACE_11_PRVOUKA 1. ROČNÍK_PRANOSTIKY II.</dc:title>
  <dc:creator>Adéla</dc:creator>
  <cp:lastModifiedBy>Černá Adéla</cp:lastModifiedBy>
  <cp:revision>135</cp:revision>
  <dcterms:created xsi:type="dcterms:W3CDTF">2011-08-12T09:27:27Z</dcterms:created>
  <dcterms:modified xsi:type="dcterms:W3CDTF">2012-05-22T14:26:50Z</dcterms:modified>
  <cp:contentStatus/>
</cp:coreProperties>
</file>