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3"/>
  </p:notesMasterIdLst>
  <p:sldIdLst>
    <p:sldId id="257" r:id="rId2"/>
    <p:sldId id="265" r:id="rId3"/>
    <p:sldId id="268" r:id="rId4"/>
    <p:sldId id="273" r:id="rId5"/>
    <p:sldId id="275" r:id="rId6"/>
    <p:sldId id="278" r:id="rId7"/>
    <p:sldId id="280" r:id="rId8"/>
    <p:sldId id="281" r:id="rId9"/>
    <p:sldId id="272" r:id="rId10"/>
    <p:sldId id="28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VY_32_INOVACE_12_PRVOUKA 1. ROČNÍK_DNY V TÝDNU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Dny v týdnu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E5DDDA-A8A7-4C05-811F-FE09FEE6BC37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EFF9BCFC-60A4-4997-A188-9B58EBCDC703}" type="parTrans" cxnId="{2CDDAC71-5D95-463D-A003-D73D68FE4C90}">
      <dgm:prSet/>
      <dgm:spPr/>
      <dgm:t>
        <a:bodyPr/>
        <a:lstStyle/>
        <a:p>
          <a:endParaRPr lang="cs-CZ"/>
        </a:p>
      </dgm:t>
    </dgm:pt>
    <dgm:pt modelId="{587B7491-9524-4DBC-9B8E-1E1EF40E52D4}" type="sibTrans" cxnId="{2CDDAC71-5D95-463D-A003-D73D68FE4C9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8D2D606-3F12-4F75-9412-79374DEE1B02}" type="pres">
      <dgm:prSet presAssocID="{36E5DDDA-A8A7-4C05-811F-FE09FEE6BC37}" presName="vertSpace6" presStyleLbl="node1" presStyleIdx="4" presStyleCnt="6"/>
      <dgm:spPr/>
      <dgm:t>
        <a:bodyPr/>
        <a:lstStyle/>
        <a:p>
          <a:endParaRPr lang="cs-CZ"/>
        </a:p>
      </dgm:t>
    </dgm:pt>
    <dgm:pt modelId="{9031B00F-8C00-41CA-8531-FD7394DF5AD5}" type="pres">
      <dgm:prSet presAssocID="{36E5DDDA-A8A7-4C05-811F-FE09FEE6BC37}" presName="circle6" presStyleLbl="node1" presStyleIdx="5" presStyleCnt="6"/>
      <dgm:spPr/>
      <dgm:t>
        <a:bodyPr/>
        <a:lstStyle/>
        <a:p>
          <a:endParaRPr lang="cs-CZ"/>
        </a:p>
      </dgm:t>
    </dgm:pt>
    <dgm:pt modelId="{7FEEEDBF-0527-4E11-A3A6-F66136B4B35B}" type="pres">
      <dgm:prSet presAssocID="{36E5DDDA-A8A7-4C05-811F-FE09FEE6BC3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09399-F737-4160-BCC5-287908C9DF02}" type="pres">
      <dgm:prSet presAssocID="{36E5DDDA-A8A7-4C05-811F-FE09FEE6BC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DAC71-5D95-463D-A003-D73D68FE4C90}" srcId="{757F3AB3-0718-4624-B441-E567A8F0AB56}" destId="{36E5DDDA-A8A7-4C05-811F-FE09FEE6BC37}" srcOrd="5" destOrd="0" parTransId="{EFF9BCFC-60A4-4997-A188-9B58EBCDC703}" sibTransId="{587B7491-9524-4DBC-9B8E-1E1EF40E52D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C4E4A1D9-69A7-42D2-86AD-92DD0F8D7B00}" type="presOf" srcId="{36E5DDDA-A8A7-4C05-811F-FE09FEE6BC37}" destId="{7DB09399-F737-4160-BCC5-287908C9DF0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AFC230-EA69-408B-A1B7-D9081F84CE12}" type="presOf" srcId="{36E5DDDA-A8A7-4C05-811F-FE09FEE6BC37}" destId="{7FEEEDBF-0527-4E11-A3A6-F66136B4B35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3EEFB5A-7F0A-4AEB-8BB1-91A306997366}" type="presParOf" srcId="{333A1088-737F-45CB-B68E-254E46348037}" destId="{78D2D606-3F12-4F75-9412-79374DEE1B02}" srcOrd="15" destOrd="0" presId="urn:microsoft.com/office/officeart/2005/8/layout/target3"/>
    <dgm:cxn modelId="{96288147-2258-472A-8372-C0B735628EF3}" type="presParOf" srcId="{333A1088-737F-45CB-B68E-254E46348037}" destId="{9031B00F-8C00-41CA-8531-FD7394DF5AD5}" srcOrd="16" destOrd="0" presId="urn:microsoft.com/office/officeart/2005/8/layout/target3"/>
    <dgm:cxn modelId="{487AF00A-E85F-4521-81B1-D38189FCEE4B}" type="presParOf" srcId="{333A1088-737F-45CB-B68E-254E46348037}" destId="{7FEEEDBF-0527-4E11-A3A6-F66136B4B35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BC8F471-5722-46E3-BF87-09ED0F57FBB6}" type="presParOf" srcId="{333A1088-737F-45CB-B68E-254E46348037}" destId="{7DB09399-F737-4160-BCC5-287908C9DF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VY_32_INOVACE_12_PRVOUKA 1. ROČNÍK_DNY V TÝDNU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Dny v týdnu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031B00F-8C00-41CA-8531-FD7394DF5AD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FEEEDBF-0527-4E11-A3A6-F66136B4B3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57156964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opakování probrané </a:t>
            </a:r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látky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1196752"/>
            <a:ext cx="39757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První den v týdnu.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204864"/>
            <a:ext cx="48990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Začíná pracovní týden.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46194" y="3212976"/>
            <a:ext cx="3889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hned po neděli.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61168" y="4216540"/>
            <a:ext cx="39741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to    PONDĚLÍ.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15816" y="4117831"/>
            <a:ext cx="28083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onza\AppData\Local\Microsoft\Windows\Temporary Internet Files\Content.IE5\IBMIW9I8\MC9004346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730" y="5229200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54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259632" y="1196752"/>
            <a:ext cx="41745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Druhý den v týdnu.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2204864"/>
            <a:ext cx="36442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Jsou míčové hry.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46194" y="3212976"/>
            <a:ext cx="4288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mléko a tělocvik.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61168" y="4216540"/>
            <a:ext cx="3488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to    ÚTERÝ.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25861" y="4144023"/>
            <a:ext cx="28083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Honza\AppData\Local\Microsoft\Windows\Temporary Internet Files\Content.IE5\Q2OF5TH5\MC900434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229200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8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196752"/>
            <a:ext cx="3860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řetí den v týdnu.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9059" y="2262273"/>
            <a:ext cx="23936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Malujeme.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46194" y="3212976"/>
            <a:ext cx="32351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gymnastika.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61168" y="4216540"/>
            <a:ext cx="37737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to    STŘEDA.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5861" y="4113283"/>
            <a:ext cx="28083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Honza\AppData\Local\Microsoft\Windows\Temporary Internet Files\Content.IE5\B7WDPJ2L\MC90043464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688" y="5213350"/>
            <a:ext cx="192405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98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196752"/>
            <a:ext cx="41745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Čtvrtý den v týdnu.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46194" y="2262273"/>
            <a:ext cx="68371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Na obědě je výběr ze dvou jídel.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46193" y="3239407"/>
            <a:ext cx="27783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keramika.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46194" y="4276716"/>
            <a:ext cx="41117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to    ČTVRTEK.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70380" y="4010026"/>
            <a:ext cx="28083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Honza\AppData\Local\Microsoft\Windows\Temporary Internet Files\Content.IE5\TH656BGI\MC90043464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388" y="5116513"/>
            <a:ext cx="1924050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60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196752"/>
            <a:ext cx="3775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Pátý den v týdnu.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262273"/>
            <a:ext cx="48734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Poslední pracovní den.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3212976"/>
            <a:ext cx="3586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sborový zpěv.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61168" y="4216540"/>
            <a:ext cx="34323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to    PÁTEK.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7784" y="4217284"/>
            <a:ext cx="28083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Honza\AppData\Local\Microsoft\Windows\Temporary Internet Files\Content.IE5\IBMIW9I8\MC9004346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113" y="5310188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30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196752"/>
            <a:ext cx="39757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Šestý den v týdnu.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262273"/>
            <a:ext cx="4455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Nechodí se do školy.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212976"/>
            <a:ext cx="2877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den volna.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61168" y="4216540"/>
            <a:ext cx="37903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to    SOBOTA.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33187" y="4207444"/>
            <a:ext cx="28083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:\Users\Honza\AppData\Local\Microsoft\Windows\Temporary Internet Files\Content.IE5\Q2OF5TH5\MC900434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100" y="5324475"/>
            <a:ext cx="1924050" cy="6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629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259632" y="1196752"/>
            <a:ext cx="4288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Sedmý den v týdnu.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262273"/>
            <a:ext cx="39135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Jezdí se na výlety.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3212976"/>
            <a:ext cx="5798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Den před pracovním dnem.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61168" y="4216540"/>
            <a:ext cx="37721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Je to    NEDĚLE.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16009" y="4216540"/>
            <a:ext cx="280831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C:\Users\Honza\AppData\Local\Microsoft\Windows\Temporary Internet Files\Content.IE5\B7WDPJ2L\MC9004346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130940"/>
            <a:ext cx="192087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65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40151" y="2622991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Sobota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27784" y="836712"/>
            <a:ext cx="395448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DNY  V  TÝDNU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940152" y="3573016"/>
            <a:ext cx="16369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Neděle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37768" y="2012982"/>
            <a:ext cx="17524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Pondělí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60119" y="2917787"/>
            <a:ext cx="13532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Úterý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53401" y="3821330"/>
            <a:ext cx="14959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Středa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2167" y="4698190"/>
            <a:ext cx="17235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Čtvrtek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94249" y="5614720"/>
            <a:ext cx="132440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Pátek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onza\AppData\Local\Microsoft\Windows\Temporary Internet Files\Content.IE5\TH656BGI\MC90043246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632" y="4522647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5263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</a:p>
          <a:p>
            <a:endParaRPr lang="cs-CZ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1064</TotalTime>
  <Words>187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VY_32_INOVACE_12_PRVOUKA 1. ROČNÍK_DNY V TÝDNU</dc:title>
  <dc:creator>Adéla</dc:creator>
  <cp:lastModifiedBy>Černá Adéla</cp:lastModifiedBy>
  <cp:revision>138</cp:revision>
  <dcterms:created xsi:type="dcterms:W3CDTF">2011-08-12T09:27:27Z</dcterms:created>
  <dcterms:modified xsi:type="dcterms:W3CDTF">2012-05-22T14:28:37Z</dcterms:modified>
</cp:coreProperties>
</file>