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notesMasterIdLst>
    <p:notesMasterId r:id="rId11"/>
  </p:notesMasterIdLst>
  <p:sldIdLst>
    <p:sldId id="257" r:id="rId2"/>
    <p:sldId id="265" r:id="rId3"/>
    <p:sldId id="275" r:id="rId4"/>
    <p:sldId id="273" r:id="rId5"/>
    <p:sldId id="278" r:id="rId6"/>
    <p:sldId id="280" r:id="rId7"/>
    <p:sldId id="281" r:id="rId8"/>
    <p:sldId id="27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824" autoAdjust="0"/>
    <p:restoredTop sz="94660"/>
  </p:normalViewPr>
  <p:slideViewPr>
    <p:cSldViewPr>
      <p:cViewPr varScale="1">
        <p:scale>
          <a:sx n="87" d="100"/>
          <a:sy n="87" d="100"/>
        </p:scale>
        <p:origin x="-134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VY_32_INOVACE_13_PRVOUKA 1. ROČNÍK_VODA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6E5DDDA-A8A7-4C05-811F-FE09FEE6BC37}">
      <dgm:prSet/>
      <dgm:spPr/>
      <dgm:t>
        <a:bodyPr/>
        <a:lstStyle/>
        <a:p>
          <a:pPr rtl="0"/>
          <a:r>
            <a:rPr lang="cs-CZ" dirty="0" smtClean="0"/>
            <a:t>Vytvořeno: květen 2012</a:t>
          </a:r>
          <a:endParaRPr lang="cs-CZ" dirty="0"/>
        </a:p>
      </dgm:t>
    </dgm:pt>
    <dgm:pt modelId="{EFF9BCFC-60A4-4997-A188-9B58EBCDC703}" type="parTrans" cxnId="{2CDDAC71-5D95-463D-A003-D73D68FE4C90}">
      <dgm:prSet/>
      <dgm:spPr/>
      <dgm:t>
        <a:bodyPr/>
        <a:lstStyle/>
        <a:p>
          <a:endParaRPr lang="cs-CZ"/>
        </a:p>
      </dgm:t>
    </dgm:pt>
    <dgm:pt modelId="{587B7491-9524-4DBC-9B8E-1E1EF40E52D4}" type="sibTrans" cxnId="{2CDDAC71-5D95-463D-A003-D73D68FE4C90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Voda</a:t>
          </a:r>
          <a:endParaRPr lang="cs-CZ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8D2D606-3F12-4F75-9412-79374DEE1B02}" type="pres">
      <dgm:prSet presAssocID="{36E5DDDA-A8A7-4C05-811F-FE09FEE6BC37}" presName="vertSpace6" presStyleLbl="node1" presStyleIdx="4" presStyleCnt="6"/>
      <dgm:spPr/>
      <dgm:t>
        <a:bodyPr/>
        <a:lstStyle/>
        <a:p>
          <a:endParaRPr lang="cs-CZ"/>
        </a:p>
      </dgm:t>
    </dgm:pt>
    <dgm:pt modelId="{9031B00F-8C00-41CA-8531-FD7394DF5AD5}" type="pres">
      <dgm:prSet presAssocID="{36E5DDDA-A8A7-4C05-811F-FE09FEE6BC37}" presName="circle6" presStyleLbl="node1" presStyleIdx="5" presStyleCnt="6"/>
      <dgm:spPr/>
      <dgm:t>
        <a:bodyPr/>
        <a:lstStyle/>
        <a:p>
          <a:endParaRPr lang="cs-CZ"/>
        </a:p>
      </dgm:t>
    </dgm:pt>
    <dgm:pt modelId="{7FEEEDBF-0527-4E11-A3A6-F66136B4B35B}" type="pres">
      <dgm:prSet presAssocID="{36E5DDDA-A8A7-4C05-811F-FE09FEE6BC37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B09399-F737-4160-BCC5-287908C9DF02}" type="pres">
      <dgm:prSet presAssocID="{36E5DDDA-A8A7-4C05-811F-FE09FEE6BC3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DDAC71-5D95-463D-A003-D73D68FE4C90}" srcId="{757F3AB3-0718-4624-B441-E567A8F0AB56}" destId="{36E5DDDA-A8A7-4C05-811F-FE09FEE6BC37}" srcOrd="5" destOrd="0" parTransId="{EFF9BCFC-60A4-4997-A188-9B58EBCDC703}" sibTransId="{587B7491-9524-4DBC-9B8E-1E1EF40E52D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C4E4A1D9-69A7-42D2-86AD-92DD0F8D7B00}" type="presOf" srcId="{36E5DDDA-A8A7-4C05-811F-FE09FEE6BC37}" destId="{7DB09399-F737-4160-BCC5-287908C9DF0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CAFC230-EA69-408B-A1B7-D9081F84CE12}" type="presOf" srcId="{36E5DDDA-A8A7-4C05-811F-FE09FEE6BC37}" destId="{7FEEEDBF-0527-4E11-A3A6-F66136B4B35B}" srcOrd="0" destOrd="0" presId="urn:microsoft.com/office/officeart/2005/8/layout/target3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53EEFB5A-7F0A-4AEB-8BB1-91A306997366}" type="presParOf" srcId="{333A1088-737F-45CB-B68E-254E46348037}" destId="{78D2D606-3F12-4F75-9412-79374DEE1B02}" srcOrd="15" destOrd="0" presId="urn:microsoft.com/office/officeart/2005/8/layout/target3"/>
    <dgm:cxn modelId="{96288147-2258-472A-8372-C0B735628EF3}" type="presParOf" srcId="{333A1088-737F-45CB-B68E-254E46348037}" destId="{9031B00F-8C00-41CA-8531-FD7394DF5AD5}" srcOrd="16" destOrd="0" presId="urn:microsoft.com/office/officeart/2005/8/layout/target3"/>
    <dgm:cxn modelId="{487AF00A-E85F-4521-81B1-D38189FCEE4B}" type="presParOf" srcId="{333A1088-737F-45CB-B68E-254E46348037}" destId="{7FEEEDBF-0527-4E11-A3A6-F66136B4B35B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3BC8F471-5722-46E3-BF87-09ED0F57FBB6}" type="presParOf" srcId="{333A1088-737F-45CB-B68E-254E46348037}" destId="{7DB09399-F737-4160-BCC5-287908C9DF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VY_32_INOVACE_13_PRVOUKA 1. ROČNÍK_VODA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Voda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9031B00F-8C00-41CA-8531-FD7394DF5AD5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FEEEDBF-0527-4E11-A3A6-F66136B4B35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květen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211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791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100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187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581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21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731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502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181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76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658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534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png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Relationship Id="rId9" Type="http://schemas.openxmlformats.org/officeDocument/2006/relationships/image" Target="../media/image16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64176078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Prezentace je určena </a:t>
            </a:r>
            <a:r>
              <a:rPr lang="cs-CZ" sz="400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žákům </a:t>
            </a:r>
            <a:r>
              <a:rPr lang="cs-CZ" sz="400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            1</a:t>
            </a:r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4000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Slouží </a:t>
            </a:r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k výkladu učiva                    při  projektovém dnu.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195736" y="1052736"/>
            <a:ext cx="47904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  </a:t>
            </a:r>
            <a:r>
              <a:rPr lang="cs-CZ" sz="40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40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EMU  JE  VODA</a:t>
            </a:r>
            <a:endParaRPr lang="cs-CZ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29059" y="2262273"/>
            <a:ext cx="49007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Nebyl by bez ní život !</a:t>
            </a:r>
            <a:endParaRPr lang="cs-CZ" dirty="0">
              <a:solidFill>
                <a:srgbClr val="0000FF"/>
              </a:solidFill>
            </a:endParaRPr>
          </a:p>
        </p:txBody>
      </p:sp>
      <p:pic>
        <p:nvPicPr>
          <p:cNvPr id="2051" name="Picture 3" descr="C:\Users\Honza\AppData\Local\Microsoft\Windows\Temporary Internet Files\Content.IE5\KUIMTGS1\MP9004373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130236"/>
            <a:ext cx="2261816" cy="3392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980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824203" y="692696"/>
            <a:ext cx="37356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KDE  JE  VODA</a:t>
            </a:r>
            <a:endParaRPr lang="cs-CZ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2204864"/>
            <a:ext cx="21695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V  potoce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9632" y="3660157"/>
            <a:ext cx="1656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V  řece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5301208"/>
            <a:ext cx="17719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V  moři</a:t>
            </a:r>
            <a:endParaRPr lang="cs-CZ" dirty="0">
              <a:solidFill>
                <a:srgbClr val="0000FF"/>
              </a:solidFill>
            </a:endParaRPr>
          </a:p>
        </p:txBody>
      </p:sp>
      <p:pic>
        <p:nvPicPr>
          <p:cNvPr id="1028" name="Picture 4" descr="C:\Users\Honza\AppData\Local\Microsoft\Windows\Temporary Internet Files\Content.IE5\Q2OF5TH5\MP9004011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852515"/>
            <a:ext cx="124815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onza\AppData\Local\Microsoft\Windows\Temporary Internet Files\Content.IE5\Q2OF5TH5\MP9004332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5905" y="3660157"/>
            <a:ext cx="2250749" cy="1518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onza\AppData\Local\Microsoft\Windows\Temporary Internet Files\Content.IE5\B7WDPJ2L\MP90040663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697" y="5366197"/>
            <a:ext cx="2070742" cy="1379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388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907704" y="980728"/>
            <a:ext cx="56525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  ČEMU  JE  POTŘEBA</a:t>
            </a:r>
            <a:endParaRPr lang="cs-CZ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46194" y="2262273"/>
            <a:ext cx="15953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Na pití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3917027"/>
            <a:ext cx="28071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Na spotřebu </a:t>
            </a:r>
            <a:endParaRPr lang="cs-CZ" dirty="0">
              <a:solidFill>
                <a:srgbClr val="0000FF"/>
              </a:solidFill>
            </a:endParaRPr>
          </a:p>
        </p:txBody>
      </p:sp>
      <p:pic>
        <p:nvPicPr>
          <p:cNvPr id="3074" name="Picture 2" descr="C:\Users\Honza\AppData\Local\Microsoft\Windows\Temporary Internet Files\Content.IE5\NWD9CXS0\MP9004221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82660"/>
            <a:ext cx="3202802" cy="2134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Honza\AppData\Local\Microsoft\Windows\Temporary Internet Files\Content.IE5\NQN016I7\MP90042443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8584" y="4365104"/>
            <a:ext cx="1513409" cy="205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9608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59832" y="692696"/>
            <a:ext cx="33473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 SE  MYJE</a:t>
            </a:r>
            <a:endParaRPr lang="cs-CZ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Honza\AppData\Local\Microsoft\Windows\Temporary Internet Files\Content.IE5\KUIMTGS1\MC900250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878" y="1628800"/>
            <a:ext cx="2187929" cy="1699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onza\AppData\Local\Microsoft\Windows\Temporary Internet Files\Content.IE5\NQN016I7\MC9004418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1909" y="1644646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Honza\AppData\Local\Microsoft\Windows\Temporary Internet Files\Content.IE5\KUIMTGS1\MC900053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77072"/>
            <a:ext cx="1265530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Honza\AppData\Local\Microsoft\Windows\Temporary Internet Files\Content.IE5\P955B1X4\MC9003573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2374" y="4089470"/>
            <a:ext cx="1810512" cy="1589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Honza\AppData\Local\Microsoft\Windows\Temporary Internet Files\Content.IE5\NQN016I7\MC9003102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3527" y="1772816"/>
            <a:ext cx="1452982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Honza\AppData\Local\Microsoft\Windows\Temporary Internet Files\Content.IE5\NWD9CXS0\MC9004041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3527" y="4063737"/>
            <a:ext cx="178117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Honza\AppData\Local\Microsoft\Windows\Temporary Internet Files\Content.IE5\KUIMTGS1\MC90014968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25808"/>
            <a:ext cx="1702471" cy="1501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Honza\AppData\Local\Microsoft\Windows\Temporary Internet Files\Content.IE5\P955B1X4\MM900356633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632" y="4190034"/>
            <a:ext cx="1728192" cy="1566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230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1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59632" y="1196752"/>
            <a:ext cx="50855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MÁME  VODY  DOST</a:t>
            </a:r>
            <a:endParaRPr lang="cs-CZ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405" y="2989300"/>
            <a:ext cx="12955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96136" y="2989300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NE</a:t>
            </a:r>
            <a:endParaRPr lang="cs-CZ" dirty="0">
              <a:solidFill>
                <a:srgbClr val="0000FF"/>
              </a:solidFill>
            </a:endParaRPr>
          </a:p>
        </p:txBody>
      </p:sp>
      <p:pic>
        <p:nvPicPr>
          <p:cNvPr id="5124" name="Picture 4" descr="C:\Users\Honza\AppData\Local\Microsoft\Windows\Temporary Internet Files\Content.IE5\NQN016I7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22785"/>
            <a:ext cx="259228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6299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2411760" y="980728"/>
            <a:ext cx="42487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 SE  CHOVAT</a:t>
            </a:r>
            <a:endParaRPr lang="cs-CZ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2262273"/>
            <a:ext cx="27077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Šetřit vodou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3675" y="3552542"/>
            <a:ext cx="35814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Neznečišťovat ji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9632" y="4930540"/>
            <a:ext cx="43765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Čistit lesní studánky</a:t>
            </a:r>
            <a:endParaRPr lang="cs-CZ" dirty="0">
              <a:solidFill>
                <a:srgbClr val="0000FF"/>
              </a:solidFill>
            </a:endParaRPr>
          </a:p>
        </p:txBody>
      </p:sp>
      <p:pic>
        <p:nvPicPr>
          <p:cNvPr id="6146" name="Picture 2" descr="C:\Users\Honza\AppData\Local\Microsoft\Windows\Temporary Internet Files\Content.IE5\NWD9CXS0\MC9004376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6241" y="1777028"/>
            <a:ext cx="1129642" cy="1281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Honza\AppData\Local\Microsoft\Windows\Temporary Internet Files\Content.IE5\NWD9CXS0\MP9004372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1864" y="3137926"/>
            <a:ext cx="1769538" cy="1327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Honza\AppData\Local\Microsoft\Windows\Temporary Internet Files\Content.IE5\P955B1X4\MC9002869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613" y="4658816"/>
            <a:ext cx="1398498" cy="1807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0655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http://microsoft.com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1111</TotalTime>
  <Words>96</Words>
  <Application>Microsoft Office PowerPoint</Application>
  <PresentationFormat>Předvádění na obrazovce (4:3)</PresentationFormat>
  <Paragraphs>28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VY_32_INOVACE_13_PRVOUKA 1. ROČNÍK_VODA</dc:title>
  <dc:creator>Adéla</dc:creator>
  <cp:lastModifiedBy>Černá Adéla</cp:lastModifiedBy>
  <cp:revision>146</cp:revision>
  <dcterms:created xsi:type="dcterms:W3CDTF">2011-08-12T09:27:27Z</dcterms:created>
  <dcterms:modified xsi:type="dcterms:W3CDTF">2012-05-22T14:30:14Z</dcterms:modified>
</cp:coreProperties>
</file>