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84" r:id="rId1"/>
  </p:sldMasterIdLst>
  <p:notesMasterIdLst>
    <p:notesMasterId r:id="rId11"/>
  </p:notesMasterIdLst>
  <p:sldIdLst>
    <p:sldId id="257" r:id="rId2"/>
    <p:sldId id="265" r:id="rId3"/>
    <p:sldId id="275" r:id="rId4"/>
    <p:sldId id="276" r:id="rId5"/>
    <p:sldId id="277" r:id="rId6"/>
    <p:sldId id="278" r:id="rId7"/>
    <p:sldId id="279" r:id="rId8"/>
    <p:sldId id="280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24" autoAdjust="0"/>
    <p:restoredTop sz="94660"/>
  </p:normalViewPr>
  <p:slideViewPr>
    <p:cSldViewPr>
      <p:cViewPr varScale="1">
        <p:scale>
          <a:sx n="87" d="100"/>
          <a:sy n="87" d="100"/>
        </p:scale>
        <p:origin x="-13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VY_32_INOVACE_16_PRVOUKA 1. ROČNÍK_ORIENTACE V ČASE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Adéla Černá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6E5DDDA-A8A7-4C05-811F-FE09FEE6BC37}">
      <dgm:prSet/>
      <dgm:spPr/>
      <dgm:t>
        <a:bodyPr/>
        <a:lstStyle/>
        <a:p>
          <a:pPr rtl="0"/>
          <a:r>
            <a:rPr lang="cs-CZ" dirty="0" smtClean="0"/>
            <a:t>Vytvořeno: květen 2012</a:t>
          </a:r>
          <a:endParaRPr lang="cs-CZ" dirty="0"/>
        </a:p>
      </dgm:t>
    </dgm:pt>
    <dgm:pt modelId="{EFF9BCFC-60A4-4997-A188-9B58EBCDC703}" type="parTrans" cxnId="{2CDDAC71-5D95-463D-A003-D73D68FE4C90}">
      <dgm:prSet/>
      <dgm:spPr/>
      <dgm:t>
        <a:bodyPr/>
        <a:lstStyle/>
        <a:p>
          <a:endParaRPr lang="cs-CZ"/>
        </a:p>
      </dgm:t>
    </dgm:pt>
    <dgm:pt modelId="{587B7491-9524-4DBC-9B8E-1E1EF40E52D4}" type="sibTrans" cxnId="{2CDDAC71-5D95-463D-A003-D73D68FE4C90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Orientace v čase</a:t>
          </a:r>
          <a:endParaRPr lang="cs-CZ" dirty="0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78D2D606-3F12-4F75-9412-79374DEE1B02}" type="pres">
      <dgm:prSet presAssocID="{36E5DDDA-A8A7-4C05-811F-FE09FEE6BC37}" presName="vertSpace6" presStyleLbl="node1" presStyleIdx="4" presStyleCnt="6"/>
      <dgm:spPr/>
      <dgm:t>
        <a:bodyPr/>
        <a:lstStyle/>
        <a:p>
          <a:endParaRPr lang="cs-CZ"/>
        </a:p>
      </dgm:t>
    </dgm:pt>
    <dgm:pt modelId="{9031B00F-8C00-41CA-8531-FD7394DF5AD5}" type="pres">
      <dgm:prSet presAssocID="{36E5DDDA-A8A7-4C05-811F-FE09FEE6BC37}" presName="circle6" presStyleLbl="node1" presStyleIdx="5" presStyleCnt="6"/>
      <dgm:spPr/>
      <dgm:t>
        <a:bodyPr/>
        <a:lstStyle/>
        <a:p>
          <a:endParaRPr lang="cs-CZ"/>
        </a:p>
      </dgm:t>
    </dgm:pt>
    <dgm:pt modelId="{7FEEEDBF-0527-4E11-A3A6-F66136B4B35B}" type="pres">
      <dgm:prSet presAssocID="{36E5DDDA-A8A7-4C05-811F-FE09FEE6BC37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B09399-F737-4160-BCC5-287908C9DF02}" type="pres">
      <dgm:prSet presAssocID="{36E5DDDA-A8A7-4C05-811F-FE09FEE6BC37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CDDAC71-5D95-463D-A003-D73D68FE4C90}" srcId="{757F3AB3-0718-4624-B441-E567A8F0AB56}" destId="{36E5DDDA-A8A7-4C05-811F-FE09FEE6BC37}" srcOrd="5" destOrd="0" parTransId="{EFF9BCFC-60A4-4997-A188-9B58EBCDC703}" sibTransId="{587B7491-9524-4DBC-9B8E-1E1EF40E52D4}"/>
    <dgm:cxn modelId="{2773EC6B-2E81-427C-B890-39B61335EF51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E37952A-8D07-47E3-B1B2-7858F3F8DAF8}" type="presOf" srcId="{D1D4F407-5343-4D3F-B5B9-D407B03CAEB4}" destId="{D005CE8C-CC26-4C3E-AC11-E15060ECD759}" srcOrd="0" destOrd="0" presId="urn:microsoft.com/office/officeart/2005/8/layout/target3"/>
    <dgm:cxn modelId="{C4E4A1D9-69A7-42D2-86AD-92DD0F8D7B00}" type="presOf" srcId="{36E5DDDA-A8A7-4C05-811F-FE09FEE6BC37}" destId="{7DB09399-F737-4160-BCC5-287908C9DF0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B0EF732-34B2-4E02-9E76-F7D7B9D1D022}" type="presOf" srcId="{D1D4F407-5343-4D3F-B5B9-D407B03CAEB4}" destId="{AED2198E-93D5-4001-81B4-73124B309672}" srcOrd="1" destOrd="0" presId="urn:microsoft.com/office/officeart/2005/8/layout/target3"/>
    <dgm:cxn modelId="{5B7B66DE-1C23-4C83-8B10-F6A0009FD3B6}" type="presOf" srcId="{4C35D32F-0EAB-4CD7-82EE-45574DC2A586}" destId="{8BEBB6EC-1DAA-4CAC-8A25-BC0FCBD5DBD5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4BF4683-FD2F-4A8A-9E7B-2F438CA2FACE}" type="presOf" srcId="{757F3AB3-0718-4624-B441-E567A8F0AB56}" destId="{333A1088-737F-45CB-B68E-254E46348037}" srcOrd="0" destOrd="0" presId="urn:microsoft.com/office/officeart/2005/8/layout/target3"/>
    <dgm:cxn modelId="{64DF7FB4-F07B-4A69-B468-35247763BEF0}" type="presOf" srcId="{D1B46980-6531-4606-95E6-44980827E919}" destId="{2BE915AB-18AA-4053-B92C-3BFC9ED204BB}" srcOrd="1" destOrd="0" presId="urn:microsoft.com/office/officeart/2005/8/layout/target3"/>
    <dgm:cxn modelId="{DA3EE670-C092-43B3-946F-0112A6DE8FF7}" type="presOf" srcId="{D8197B8C-B260-4A16-BDF4-0947B075E274}" destId="{5A5FFA88-C948-4069-8E93-59FA12366E83}" srcOrd="1" destOrd="0" presId="urn:microsoft.com/office/officeart/2005/8/layout/target3"/>
    <dgm:cxn modelId="{10EF3C4E-3848-4559-8866-751A3F76BAE3}" type="presOf" srcId="{B651F6E3-6281-48DB-9319-2AEAFDAE7572}" destId="{619D679B-A015-4ECF-8348-D1034C574F40}" srcOrd="0" destOrd="0" presId="urn:microsoft.com/office/officeart/2005/8/layout/target3"/>
    <dgm:cxn modelId="{B0D47932-40BB-47F3-8FD3-1062B8AE36B0}" type="presOf" srcId="{B651F6E3-6281-48DB-9319-2AEAFDAE7572}" destId="{6BB5E863-4638-4E1D-BFDE-399D028AC4ED}" srcOrd="1" destOrd="0" presId="urn:microsoft.com/office/officeart/2005/8/layout/target3"/>
    <dgm:cxn modelId="{BBDF84C2-58C3-403C-B7C8-5A0B31900B08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CAFC230-EA69-408B-A1B7-D9081F84CE12}" type="presOf" srcId="{36E5DDDA-A8A7-4C05-811F-FE09FEE6BC37}" destId="{7FEEEDBF-0527-4E11-A3A6-F66136B4B35B}" srcOrd="0" destOrd="0" presId="urn:microsoft.com/office/officeart/2005/8/layout/target3"/>
    <dgm:cxn modelId="{0A42CA2E-AEF3-4657-8E41-AFEA93453B36}" type="presOf" srcId="{4C35D32F-0EAB-4CD7-82EE-45574DC2A586}" destId="{890E4F0B-2866-4A3F-A3C7-2A14B1797930}" srcOrd="1" destOrd="0" presId="urn:microsoft.com/office/officeart/2005/8/layout/target3"/>
    <dgm:cxn modelId="{E642AB49-6478-4DFE-9FF1-51916AC6AAFD}" type="presParOf" srcId="{333A1088-737F-45CB-B68E-254E46348037}" destId="{F5ABB229-8D3B-4694-996A-96F23CF14429}" srcOrd="0" destOrd="0" presId="urn:microsoft.com/office/officeart/2005/8/layout/target3"/>
    <dgm:cxn modelId="{DA65F393-5660-46D2-A8BC-A11770AF4864}" type="presParOf" srcId="{333A1088-737F-45CB-B68E-254E46348037}" destId="{F41139FD-01EE-4571-8B17-4FB00FC51163}" srcOrd="1" destOrd="0" presId="urn:microsoft.com/office/officeart/2005/8/layout/target3"/>
    <dgm:cxn modelId="{06A38326-B60C-4B4D-94AB-21C99298D158}" type="presParOf" srcId="{333A1088-737F-45CB-B68E-254E46348037}" destId="{D005CE8C-CC26-4C3E-AC11-E15060ECD759}" srcOrd="2" destOrd="0" presId="urn:microsoft.com/office/officeart/2005/8/layout/target3"/>
    <dgm:cxn modelId="{1134080E-6C41-4A6D-985D-3EC24C403CD1}" type="presParOf" srcId="{333A1088-737F-45CB-B68E-254E46348037}" destId="{2C702D82-9B77-49B7-9568-BB8EB47C3372}" srcOrd="3" destOrd="0" presId="urn:microsoft.com/office/officeart/2005/8/layout/target3"/>
    <dgm:cxn modelId="{4F1CA5D6-F3CB-4DF9-BD2E-6656625E8EEA}" type="presParOf" srcId="{333A1088-737F-45CB-B68E-254E46348037}" destId="{A52A0455-90FF-4808-ABD0-F02540D31D5A}" srcOrd="4" destOrd="0" presId="urn:microsoft.com/office/officeart/2005/8/layout/target3"/>
    <dgm:cxn modelId="{FE2C01D9-CC69-4239-8E0B-8F4592663844}" type="presParOf" srcId="{333A1088-737F-45CB-B68E-254E46348037}" destId="{6140AFEC-043D-4C43-A2F9-D0F5331DF3A3}" srcOrd="5" destOrd="0" presId="urn:microsoft.com/office/officeart/2005/8/layout/target3"/>
    <dgm:cxn modelId="{81B787D4-C191-4DA4-9873-E40944247E22}" type="presParOf" srcId="{333A1088-737F-45CB-B68E-254E46348037}" destId="{9358AC05-5D7D-4327-9F80-1AD486AEA664}" srcOrd="6" destOrd="0" presId="urn:microsoft.com/office/officeart/2005/8/layout/target3"/>
    <dgm:cxn modelId="{322DA52F-B54E-4228-BD2C-63AFE5BCCD62}" type="presParOf" srcId="{333A1088-737F-45CB-B68E-254E46348037}" destId="{313FC574-E1CD-4FB4-B054-0B805CE0447D}" srcOrd="7" destOrd="0" presId="urn:microsoft.com/office/officeart/2005/8/layout/target3"/>
    <dgm:cxn modelId="{76377943-4D4D-4C16-89B6-C09BB7472FD7}" type="presParOf" srcId="{333A1088-737F-45CB-B68E-254E46348037}" destId="{619D679B-A015-4ECF-8348-D1034C574F40}" srcOrd="8" destOrd="0" presId="urn:microsoft.com/office/officeart/2005/8/layout/target3"/>
    <dgm:cxn modelId="{A1A67EC2-E408-4E28-9F72-D9ECFA736A0D}" type="presParOf" srcId="{333A1088-737F-45CB-B68E-254E46348037}" destId="{322283A8-4A27-4CDA-BAE3-F381106A9174}" srcOrd="9" destOrd="0" presId="urn:microsoft.com/office/officeart/2005/8/layout/target3"/>
    <dgm:cxn modelId="{E58A21DC-CB00-42E1-AF4D-37F0C8EDE5E4}" type="presParOf" srcId="{333A1088-737F-45CB-B68E-254E46348037}" destId="{FFC9F71D-1B4F-4AD9-A4A6-86ADEFC8AF5C}" srcOrd="10" destOrd="0" presId="urn:microsoft.com/office/officeart/2005/8/layout/target3"/>
    <dgm:cxn modelId="{259D65F9-E91D-4C6C-8562-7C279B0D9E7F}" type="presParOf" srcId="{333A1088-737F-45CB-B68E-254E46348037}" destId="{25B08C86-7E15-44DC-BE7F-FFB55DD49D12}" srcOrd="11" destOrd="0" presId="urn:microsoft.com/office/officeart/2005/8/layout/target3"/>
    <dgm:cxn modelId="{4D37DC93-FC63-4349-BA6A-58FB795F5A60}" type="presParOf" srcId="{333A1088-737F-45CB-B68E-254E46348037}" destId="{76644BE8-9D7C-4C09-B250-3D10AF48CBB7}" srcOrd="12" destOrd="0" presId="urn:microsoft.com/office/officeart/2005/8/layout/target3"/>
    <dgm:cxn modelId="{888EC16B-1D8B-4E1C-8826-F927976E30D8}" type="presParOf" srcId="{333A1088-737F-45CB-B68E-254E46348037}" destId="{EE85B701-7295-41C0-BA7A-34D3756A2AE6}" srcOrd="13" destOrd="0" presId="urn:microsoft.com/office/officeart/2005/8/layout/target3"/>
    <dgm:cxn modelId="{C9E66D0D-9800-4192-BB71-A6EEAE9F983C}" type="presParOf" srcId="{333A1088-737F-45CB-B68E-254E46348037}" destId="{8BEBB6EC-1DAA-4CAC-8A25-BC0FCBD5DBD5}" srcOrd="14" destOrd="0" presId="urn:microsoft.com/office/officeart/2005/8/layout/target3"/>
    <dgm:cxn modelId="{53EEFB5A-7F0A-4AEB-8BB1-91A306997366}" type="presParOf" srcId="{333A1088-737F-45CB-B68E-254E46348037}" destId="{78D2D606-3F12-4F75-9412-79374DEE1B02}" srcOrd="15" destOrd="0" presId="urn:microsoft.com/office/officeart/2005/8/layout/target3"/>
    <dgm:cxn modelId="{96288147-2258-472A-8372-C0B735628EF3}" type="presParOf" srcId="{333A1088-737F-45CB-B68E-254E46348037}" destId="{9031B00F-8C00-41CA-8531-FD7394DF5AD5}" srcOrd="16" destOrd="0" presId="urn:microsoft.com/office/officeart/2005/8/layout/target3"/>
    <dgm:cxn modelId="{487AF00A-E85F-4521-81B1-D38189FCEE4B}" type="presParOf" srcId="{333A1088-737F-45CB-B68E-254E46348037}" destId="{7FEEEDBF-0527-4E11-A3A6-F66136B4B35B}" srcOrd="17" destOrd="0" presId="urn:microsoft.com/office/officeart/2005/8/layout/target3"/>
    <dgm:cxn modelId="{3CD0FE25-6EAA-495F-B11F-4E044892F448}" type="presParOf" srcId="{333A1088-737F-45CB-B68E-254E46348037}" destId="{AED2198E-93D5-4001-81B4-73124B309672}" srcOrd="18" destOrd="0" presId="urn:microsoft.com/office/officeart/2005/8/layout/target3"/>
    <dgm:cxn modelId="{0C92C671-C775-4BE2-AA77-D6CC8D49E0A7}" type="presParOf" srcId="{333A1088-737F-45CB-B68E-254E46348037}" destId="{2BE915AB-18AA-4053-B92C-3BFC9ED204BB}" srcOrd="19" destOrd="0" presId="urn:microsoft.com/office/officeart/2005/8/layout/target3"/>
    <dgm:cxn modelId="{3B6146DE-31A5-434D-8705-C771541957F8}" type="presParOf" srcId="{333A1088-737F-45CB-B68E-254E46348037}" destId="{6BB5E863-4638-4E1D-BFDE-399D028AC4ED}" srcOrd="20" destOrd="0" presId="urn:microsoft.com/office/officeart/2005/8/layout/target3"/>
    <dgm:cxn modelId="{12639699-95A5-433B-A634-52C303237A5E}" type="presParOf" srcId="{333A1088-737F-45CB-B68E-254E46348037}" destId="{5A5FFA88-C948-4069-8E93-59FA12366E83}" srcOrd="21" destOrd="0" presId="urn:microsoft.com/office/officeart/2005/8/layout/target3"/>
    <dgm:cxn modelId="{1F593C37-452D-4B47-A629-E931FC33C0EF}" type="presParOf" srcId="{333A1088-737F-45CB-B68E-254E46348037}" destId="{890E4F0B-2866-4A3F-A3C7-2A14B1797930}" srcOrd="22" destOrd="0" presId="urn:microsoft.com/office/officeart/2005/8/layout/target3"/>
    <dgm:cxn modelId="{3BC8F471-5722-46E3-BF87-09ED0F57FBB6}" type="presParOf" srcId="{333A1088-737F-45CB-B68E-254E46348037}" destId="{7DB09399-F737-4160-BCC5-287908C9DF0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Adéla Černá</a:t>
          </a:r>
          <a:endParaRPr lang="cs-CZ" sz="14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VY_32_INOVACE_16_PRVOUKA 1. ROČNÍK_ORIENTACE V ČASE</a:t>
          </a:r>
          <a:endParaRPr lang="cs-CZ" sz="14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Orientace v čase</a:t>
          </a:r>
          <a:endParaRPr lang="cs-CZ" sz="14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273857"/>
        <a:ext cx="5350878" cy="318465"/>
      </dsp:txXfrm>
    </dsp:sp>
    <dsp:sp modelId="{9031B00F-8C00-41CA-8531-FD7394DF5AD5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FEEEDBF-0527-4E11-A3A6-F66136B4B35B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Vytvořeno: květen 2012</a:t>
          </a:r>
          <a:endParaRPr lang="cs-CZ" sz="14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5DFDF7-7528-44EC-A9F4-C20CAE8988AA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B6BD-7A53-41E2-A79B-503A76EDED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87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52117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5791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100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8187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581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1721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5731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502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7181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476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96589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22.5.2012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534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85" r:id="rId1"/>
    <p:sldLayoutId id="2147484286" r:id="rId2"/>
    <p:sldLayoutId id="2147484287" r:id="rId3"/>
    <p:sldLayoutId id="2147484288" r:id="rId4"/>
    <p:sldLayoutId id="2147484289" r:id="rId5"/>
    <p:sldLayoutId id="2147484290" r:id="rId6"/>
    <p:sldLayoutId id="2147484291" r:id="rId7"/>
    <p:sldLayoutId id="2147484292" r:id="rId8"/>
    <p:sldLayoutId id="2147484293" r:id="rId9"/>
    <p:sldLayoutId id="2147484294" r:id="rId10"/>
    <p:sldLayoutId id="21474842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32391199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81" y="1268760"/>
            <a:ext cx="1592995" cy="22141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ANOTACE</a:t>
            </a:r>
            <a:endParaRPr lang="cs-CZ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Prezentace je určena žákům </a:t>
            </a:r>
            <a:r>
              <a:rPr lang="cs-CZ" sz="4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            1. </a:t>
            </a:r>
            <a:r>
              <a:rPr lang="cs-CZ" sz="4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ročníku ZŠ a je vhodná pro interaktivní tabuli</a:t>
            </a:r>
            <a:r>
              <a:rPr lang="cs-CZ" sz="4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40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Slouží </a:t>
            </a:r>
            <a:r>
              <a:rPr lang="cs-CZ" sz="40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k výkladu nového učiva.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9105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711188" y="1052736"/>
            <a:ext cx="29787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 hodin ráno</a:t>
            </a:r>
            <a:endParaRPr lang="cs-CZ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3" descr="C:\Users\Honza\AppData\Local\Microsoft\Windows\Temporary Internet Files\Content.IE5\P955B1X4\MC90019862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961221"/>
            <a:ext cx="1999971" cy="1727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1907704" y="2276872"/>
            <a:ext cx="3240360" cy="30963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318532" y="244494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139952" y="26687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26089" y="31494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62758" y="365798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42117" y="416425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4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39952" y="46836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496061" y="489343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6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862512" y="4751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7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349629" y="42900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8</a:t>
            </a:r>
            <a:endParaRPr lang="cs-CZ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047943" y="373279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9</a:t>
            </a:r>
            <a:endParaRPr lang="cs-CZ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170454" y="314943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10</a:t>
            </a:r>
            <a:endParaRPr lang="cs-CZ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676113" y="264966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11</a:t>
            </a:r>
            <a:endParaRPr lang="cs-CZ" b="1" dirty="0"/>
          </a:p>
        </p:txBody>
      </p:sp>
      <p:sp>
        <p:nvSpPr>
          <p:cNvPr id="10" name="Ovál 9"/>
          <p:cNvSpPr/>
          <p:nvPr/>
        </p:nvSpPr>
        <p:spPr>
          <a:xfrm>
            <a:off x="3391385" y="3807822"/>
            <a:ext cx="209352" cy="2192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extovéPole 23"/>
          <p:cNvSpPr txBox="1"/>
          <p:nvPr/>
        </p:nvSpPr>
        <p:spPr>
          <a:xfrm>
            <a:off x="5292080" y="5019273"/>
            <a:ext cx="20162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Snídaně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980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ovéPole 18"/>
          <p:cNvSpPr txBox="1"/>
          <p:nvPr/>
        </p:nvSpPr>
        <p:spPr>
          <a:xfrm>
            <a:off x="2500472" y="1038672"/>
            <a:ext cx="45897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10 hodin dopoledne</a:t>
            </a:r>
            <a:endParaRPr lang="cs-CZ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Ovál 20"/>
          <p:cNvSpPr/>
          <p:nvPr/>
        </p:nvSpPr>
        <p:spPr>
          <a:xfrm>
            <a:off x="1907704" y="2276872"/>
            <a:ext cx="3240360" cy="30963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318532" y="244494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139952" y="26687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526089" y="31494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762758" y="365798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</a:t>
            </a:r>
            <a:endParaRPr lang="cs-CZ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4542117" y="416425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4</a:t>
            </a:r>
            <a:endParaRPr lang="cs-CZ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139952" y="46836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3496061" y="489343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6</a:t>
            </a:r>
            <a:endParaRPr lang="cs-CZ" b="1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2862512" y="4751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7</a:t>
            </a:r>
            <a:endParaRPr lang="cs-CZ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349629" y="42900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8</a:t>
            </a:r>
            <a:endParaRPr lang="cs-CZ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047943" y="373279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9</a:t>
            </a:r>
            <a:endParaRPr lang="cs-CZ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2170454" y="314943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10</a:t>
            </a:r>
            <a:endParaRPr lang="cs-CZ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2676113" y="264966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11</a:t>
            </a:r>
            <a:endParaRPr lang="cs-CZ" b="1" dirty="0"/>
          </a:p>
        </p:txBody>
      </p:sp>
      <p:sp>
        <p:nvSpPr>
          <p:cNvPr id="34" name="Ovál 33"/>
          <p:cNvSpPr/>
          <p:nvPr/>
        </p:nvSpPr>
        <p:spPr>
          <a:xfrm>
            <a:off x="3391385" y="3807822"/>
            <a:ext cx="209352" cy="2192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TextovéPole 34"/>
          <p:cNvSpPr txBox="1"/>
          <p:nvPr/>
        </p:nvSpPr>
        <p:spPr>
          <a:xfrm>
            <a:off x="5292080" y="5019273"/>
            <a:ext cx="20162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Svačina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Honza\AppData\Local\Microsoft\Windows\Temporary Internet Files\Content.IE5\NQN016I7\MC9002321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691" y="2532769"/>
            <a:ext cx="1534562" cy="2000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9967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62512" y="1052736"/>
            <a:ext cx="39196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12 hodin poledne</a:t>
            </a:r>
            <a:endParaRPr lang="cs-CZ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vál 2"/>
          <p:cNvSpPr/>
          <p:nvPr/>
        </p:nvSpPr>
        <p:spPr>
          <a:xfrm>
            <a:off x="1907704" y="2276872"/>
            <a:ext cx="3240360" cy="30963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18532" y="244494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39952" y="26687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26089" y="31494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62758" y="365798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42117" y="416425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4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39952" y="46836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96061" y="489343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6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62512" y="4751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7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49629" y="42900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8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47943" y="373279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9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170454" y="314943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10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76113" y="264966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11</a:t>
            </a:r>
            <a:endParaRPr lang="cs-CZ" b="1" dirty="0"/>
          </a:p>
        </p:txBody>
      </p:sp>
      <p:sp>
        <p:nvSpPr>
          <p:cNvPr id="16" name="Ovál 15"/>
          <p:cNvSpPr/>
          <p:nvPr/>
        </p:nvSpPr>
        <p:spPr>
          <a:xfrm>
            <a:off x="3391385" y="3807822"/>
            <a:ext cx="209352" cy="2192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5292080" y="5019273"/>
            <a:ext cx="20162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Oběd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 descr="C:\Users\Honza\AppData\Local\Microsoft\Windows\Temporary Internet Files\Content.IE5\NWD9CXS0\MC9002908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528710"/>
            <a:ext cx="2172832" cy="187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396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96077" y="1052736"/>
            <a:ext cx="44614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 hodiny odpoledne</a:t>
            </a:r>
            <a:endParaRPr lang="cs-CZ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vál 2"/>
          <p:cNvSpPr/>
          <p:nvPr/>
        </p:nvSpPr>
        <p:spPr>
          <a:xfrm>
            <a:off x="1907704" y="2276872"/>
            <a:ext cx="3240360" cy="30963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18532" y="244494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39952" y="26687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26089" y="31494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62758" y="365798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42117" y="416425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4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39952" y="46836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96061" y="489343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6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62512" y="4751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7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49629" y="42900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8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47943" y="373279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9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170454" y="314943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10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76113" y="264966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11</a:t>
            </a:r>
            <a:endParaRPr lang="cs-CZ" b="1" dirty="0"/>
          </a:p>
        </p:txBody>
      </p:sp>
      <p:sp>
        <p:nvSpPr>
          <p:cNvPr id="16" name="Ovál 15"/>
          <p:cNvSpPr/>
          <p:nvPr/>
        </p:nvSpPr>
        <p:spPr>
          <a:xfrm>
            <a:off x="3391385" y="3807822"/>
            <a:ext cx="209352" cy="2192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5292080" y="5019273"/>
            <a:ext cx="20162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Svačina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4" name="Picture 8" descr="C:\Users\Honza\AppData\Local\Microsoft\Windows\Temporary Internet Files\Content.IE5\NQN016I7\MC90043634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3803" y="2725569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510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52424" y="1038672"/>
            <a:ext cx="31197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 hodin večer</a:t>
            </a:r>
            <a:endParaRPr lang="cs-CZ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vál 2"/>
          <p:cNvSpPr/>
          <p:nvPr/>
        </p:nvSpPr>
        <p:spPr>
          <a:xfrm>
            <a:off x="1907704" y="2276872"/>
            <a:ext cx="3240360" cy="309634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12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18532" y="244494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39952" y="26687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26089" y="31494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2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62758" y="365798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3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42117" y="416425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4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39952" y="468367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5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96061" y="489343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6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62512" y="4751816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7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49629" y="4290039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8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047943" y="373279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9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170454" y="3149439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10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676113" y="2649666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11</a:t>
            </a:r>
            <a:endParaRPr lang="cs-CZ" b="1" dirty="0"/>
          </a:p>
        </p:txBody>
      </p:sp>
      <p:sp>
        <p:nvSpPr>
          <p:cNvPr id="16" name="Ovál 15"/>
          <p:cNvSpPr/>
          <p:nvPr/>
        </p:nvSpPr>
        <p:spPr>
          <a:xfrm>
            <a:off x="3391385" y="3807822"/>
            <a:ext cx="209352" cy="2192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6012160" y="5019273"/>
            <a:ext cx="20162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Večeře</a:t>
            </a:r>
            <a:endParaRPr lang="cs-CZ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Honza\AppData\Local\Microsoft\Windows\Temporary Internet Files\Content.IE5\KUIMTGS1\MP90040957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889" y="2105975"/>
            <a:ext cx="3252166" cy="2601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7174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27784" y="836712"/>
            <a:ext cx="408637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CO  UŽ  ZNÁME</a:t>
            </a:r>
            <a:endParaRPr lang="cs-CZ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27584" y="1916832"/>
            <a:ext cx="414728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Týden má __ dnů.</a:t>
            </a:r>
            <a:endParaRPr lang="cs-CZ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27583" y="2988772"/>
            <a:ext cx="63273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Nyní je měsíc ___________ .</a:t>
            </a:r>
            <a:endParaRPr lang="cs-CZ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27582" y="4060712"/>
            <a:ext cx="431881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Rok má __ měsíců.</a:t>
            </a:r>
            <a:endParaRPr lang="cs-CZ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Honza\AppData\Local\Microsoft\Windows\Temporary Internet Files\Content.IE5\NQN016I7\MP90043405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235" y="3861048"/>
            <a:ext cx="3585592" cy="2387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241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7467600" cy="4873752"/>
          </a:xfrm>
        </p:spPr>
        <p:txBody>
          <a:bodyPr>
            <a:normAutofit/>
          </a:bodyPr>
          <a:lstStyle/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http://microsoft.com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40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1184</TotalTime>
  <Words>156</Words>
  <Application>Microsoft Office PowerPoint</Application>
  <PresentationFormat>Předvádění na obrazovce (4:3)</PresentationFormat>
  <Paragraphs>90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VY_32_INOVACE_16_PRVOUKA 1. ROČNÍK_ORIENTACE V ČASE</dc:title>
  <dc:creator>Adéla</dc:creator>
  <cp:lastModifiedBy>Černá Adéla</cp:lastModifiedBy>
  <cp:revision>160</cp:revision>
  <dcterms:created xsi:type="dcterms:W3CDTF">2011-08-12T09:27:27Z</dcterms:created>
  <dcterms:modified xsi:type="dcterms:W3CDTF">2012-05-22T14:33:42Z</dcterms:modified>
</cp:coreProperties>
</file>