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84" r:id="rId1"/>
  </p:sldMasterIdLst>
  <p:notesMasterIdLst>
    <p:notesMasterId r:id="rId10"/>
  </p:notesMasterIdLst>
  <p:sldIdLst>
    <p:sldId id="257" r:id="rId2"/>
    <p:sldId id="265" r:id="rId3"/>
    <p:sldId id="275" r:id="rId4"/>
    <p:sldId id="276" r:id="rId5"/>
    <p:sldId id="277" r:id="rId6"/>
    <p:sldId id="278" r:id="rId7"/>
    <p:sldId id="280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824" autoAdjust="0"/>
    <p:restoredTop sz="94660"/>
  </p:normalViewPr>
  <p:slideViewPr>
    <p:cSldViewPr>
      <p:cViewPr varScale="1">
        <p:scale>
          <a:sx n="87" d="100"/>
          <a:sy n="87" d="100"/>
        </p:scale>
        <p:origin x="-134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VY_32_INOVACE_18_PRVOUKA 1. ROČNÍK_VOLNÝ ČAS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6E5DDDA-A8A7-4C05-811F-FE09FEE6BC37}">
      <dgm:prSet/>
      <dgm:spPr/>
      <dgm:t>
        <a:bodyPr/>
        <a:lstStyle/>
        <a:p>
          <a:pPr rtl="0"/>
          <a:r>
            <a:rPr lang="cs-CZ" dirty="0" smtClean="0"/>
            <a:t>Vytvořeno: květen 2012</a:t>
          </a:r>
          <a:endParaRPr lang="cs-CZ" dirty="0"/>
        </a:p>
      </dgm:t>
    </dgm:pt>
    <dgm:pt modelId="{EFF9BCFC-60A4-4997-A188-9B58EBCDC703}" type="parTrans" cxnId="{2CDDAC71-5D95-463D-A003-D73D68FE4C90}">
      <dgm:prSet/>
      <dgm:spPr/>
      <dgm:t>
        <a:bodyPr/>
        <a:lstStyle/>
        <a:p>
          <a:endParaRPr lang="cs-CZ"/>
        </a:p>
      </dgm:t>
    </dgm:pt>
    <dgm:pt modelId="{587B7491-9524-4DBC-9B8E-1E1EF40E52D4}" type="sibTrans" cxnId="{2CDDAC71-5D95-463D-A003-D73D68FE4C90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Volný čas</a:t>
          </a:r>
          <a:endParaRPr lang="cs-CZ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78D2D606-3F12-4F75-9412-79374DEE1B02}" type="pres">
      <dgm:prSet presAssocID="{36E5DDDA-A8A7-4C05-811F-FE09FEE6BC37}" presName="vertSpace6" presStyleLbl="node1" presStyleIdx="4" presStyleCnt="6"/>
      <dgm:spPr/>
      <dgm:t>
        <a:bodyPr/>
        <a:lstStyle/>
        <a:p>
          <a:endParaRPr lang="cs-CZ"/>
        </a:p>
      </dgm:t>
    </dgm:pt>
    <dgm:pt modelId="{9031B00F-8C00-41CA-8531-FD7394DF5AD5}" type="pres">
      <dgm:prSet presAssocID="{36E5DDDA-A8A7-4C05-811F-FE09FEE6BC37}" presName="circle6" presStyleLbl="node1" presStyleIdx="5" presStyleCnt="6"/>
      <dgm:spPr/>
      <dgm:t>
        <a:bodyPr/>
        <a:lstStyle/>
        <a:p>
          <a:endParaRPr lang="cs-CZ"/>
        </a:p>
      </dgm:t>
    </dgm:pt>
    <dgm:pt modelId="{7FEEEDBF-0527-4E11-A3A6-F66136B4B35B}" type="pres">
      <dgm:prSet presAssocID="{36E5DDDA-A8A7-4C05-811F-FE09FEE6BC37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B09399-F737-4160-BCC5-287908C9DF02}" type="pres">
      <dgm:prSet presAssocID="{36E5DDDA-A8A7-4C05-811F-FE09FEE6BC3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CDDAC71-5D95-463D-A003-D73D68FE4C90}" srcId="{757F3AB3-0718-4624-B441-E567A8F0AB56}" destId="{36E5DDDA-A8A7-4C05-811F-FE09FEE6BC37}" srcOrd="5" destOrd="0" parTransId="{EFF9BCFC-60A4-4997-A188-9B58EBCDC703}" sibTransId="{587B7491-9524-4DBC-9B8E-1E1EF40E52D4}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C4E4A1D9-69A7-42D2-86AD-92DD0F8D7B00}" type="presOf" srcId="{36E5DDDA-A8A7-4C05-811F-FE09FEE6BC37}" destId="{7DB09399-F737-4160-BCC5-287908C9DF0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CAFC230-EA69-408B-A1B7-D9081F84CE12}" type="presOf" srcId="{36E5DDDA-A8A7-4C05-811F-FE09FEE6BC37}" destId="{7FEEEDBF-0527-4E11-A3A6-F66136B4B35B}" srcOrd="0" destOrd="0" presId="urn:microsoft.com/office/officeart/2005/8/layout/target3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53EEFB5A-7F0A-4AEB-8BB1-91A306997366}" type="presParOf" srcId="{333A1088-737F-45CB-B68E-254E46348037}" destId="{78D2D606-3F12-4F75-9412-79374DEE1B02}" srcOrd="15" destOrd="0" presId="urn:microsoft.com/office/officeart/2005/8/layout/target3"/>
    <dgm:cxn modelId="{96288147-2258-472A-8372-C0B735628EF3}" type="presParOf" srcId="{333A1088-737F-45CB-B68E-254E46348037}" destId="{9031B00F-8C00-41CA-8531-FD7394DF5AD5}" srcOrd="16" destOrd="0" presId="urn:microsoft.com/office/officeart/2005/8/layout/target3"/>
    <dgm:cxn modelId="{487AF00A-E85F-4521-81B1-D38189FCEE4B}" type="presParOf" srcId="{333A1088-737F-45CB-B68E-254E46348037}" destId="{7FEEEDBF-0527-4E11-A3A6-F66136B4B35B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3BC8F471-5722-46E3-BF87-09ED0F57FBB6}" type="presParOf" srcId="{333A1088-737F-45CB-B68E-254E46348037}" destId="{7DB09399-F737-4160-BCC5-287908C9DF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Adéla Černá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VY_32_INOVACE_18_PRVOUKA 1. ROČNÍK_VOLNÝ ČAS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Volný čas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9031B00F-8C00-41CA-8531-FD7394DF5AD5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FEEEDBF-0527-4E11-A3A6-F66136B4B35B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květen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2117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791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100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187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581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721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5731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502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7181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76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658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534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55378896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ANOTACE</a:t>
            </a:r>
            <a:endParaRPr lang="cs-CZ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Prezentace je určena žákům              1. ročníku ZŠ a je vhodná pro interaktivní tabuli.</a:t>
            </a:r>
          </a:p>
          <a:p>
            <a:r>
              <a:rPr lang="cs-CZ" sz="400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Slouží k výkladu nového učiva.                </a:t>
            </a:r>
            <a:r>
              <a:rPr lang="cs-CZ" sz="400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938488" y="1052736"/>
            <a:ext cx="33082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VOLNÝ  ČAS</a:t>
            </a:r>
            <a:endParaRPr lang="cs-CZ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1988840"/>
            <a:ext cx="28632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Jízda na kole</a:t>
            </a:r>
            <a:endParaRPr lang="cs-CZ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" name="Picture 2" descr="C:\Users\Honza\AppData\Local\Microsoft\Windows\Temporary Internet Files\Content.IE5\NQN016I7\MC9000902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4027" y="1964044"/>
            <a:ext cx="2705477" cy="1940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11560" y="4077072"/>
            <a:ext cx="48734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Hra na hudební nástroj</a:t>
            </a:r>
            <a:endParaRPr lang="cs-CZ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3" descr="C:\Users\Honza\AppData\Local\Microsoft\Windows\Temporary Internet Files\Content.IE5\P955B1X4\MP90022752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843192"/>
            <a:ext cx="2493586" cy="1649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7980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>
            <a:off x="2581940" y="836712"/>
            <a:ext cx="33082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VOLNÝ  ČAS</a:t>
            </a:r>
            <a:endParaRPr lang="cs-CZ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5576" y="1844824"/>
            <a:ext cx="12378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Zpěv</a:t>
            </a:r>
            <a:endParaRPr lang="cs-CZ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 descr="C:\Users\Honza\AppData\Local\Microsoft\Windows\Temporary Internet Files\Content.IE5\NQN016I7\MC9003433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6060" y="1544598"/>
            <a:ext cx="1805940" cy="1785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907976" y="3933056"/>
            <a:ext cx="26645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Gymnastika</a:t>
            </a:r>
            <a:endParaRPr lang="cs-CZ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4" descr="C:\Users\Honza\AppData\Local\Microsoft\Windows\Temporary Internet Files\Content.IE5\NQN016I7\MP9004395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0018" y="3789040"/>
            <a:ext cx="3200400" cy="236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9967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/>
          <p:nvPr/>
        </p:nvSpPr>
        <p:spPr>
          <a:xfrm>
            <a:off x="618367" y="1988840"/>
            <a:ext cx="17235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4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lavání</a:t>
            </a:r>
            <a:endParaRPr lang="cs-CZ" sz="40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483768" y="881250"/>
            <a:ext cx="33082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VOLNÝ  ČAS</a:t>
            </a:r>
            <a:endParaRPr lang="cs-CZ" sz="40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2" descr="C:\Users\Honza\AppData\Local\Microsoft\Windows\Temporary Internet Files\Content.IE5\P955B1X4\MC9002953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4748" y="1988840"/>
            <a:ext cx="2458016" cy="16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361199" y="4086464"/>
            <a:ext cx="14959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Fotbal</a:t>
            </a:r>
            <a:endParaRPr lang="cs-CZ" sz="40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3" descr="C:\Users\Honza\AppData\Local\Microsoft\Windows\Temporary Internet Files\Content.IE5\KUIMTGS1\MP90042432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0238" y="4254721"/>
            <a:ext cx="1567036" cy="2349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4396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96077" y="1052736"/>
            <a:ext cx="33082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VOLNÝ  ČAS</a:t>
            </a:r>
            <a:endParaRPr lang="cs-CZ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10453" y="2082903"/>
            <a:ext cx="19239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4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reslení</a:t>
            </a:r>
            <a:endParaRPr lang="cs-CZ" sz="40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923928" y="4095943"/>
            <a:ext cx="16962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Příroda</a:t>
            </a:r>
            <a:endParaRPr lang="cs-CZ" sz="40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Honza\AppData\Local\Microsoft\Windows\Temporary Internet Files\Content.IE5\NWD9CXS0\MC9004124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5989" y="1699571"/>
            <a:ext cx="2280733" cy="2075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onza\AppData\Local\Microsoft\Windows\Temporary Internet Files\Content.IE5\NWD9CXS0\MP90022781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573016"/>
            <a:ext cx="1920992" cy="2925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5101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764704"/>
            <a:ext cx="489396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TVŮJ  VOLNÝ  ČAS</a:t>
            </a:r>
            <a:endParaRPr lang="cs-CZ" sz="40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288588" y="2403444"/>
            <a:ext cx="5646097" cy="19389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Řekni ostatním, co děláš </a:t>
            </a:r>
          </a:p>
          <a:p>
            <a:endParaRPr lang="cs-CZ" sz="40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4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e svém volném čase</a:t>
            </a:r>
            <a:endParaRPr lang="cs-CZ" sz="4000" b="1" dirty="0">
              <a:solidFill>
                <a:srgbClr val="00B0F0"/>
              </a:solidFill>
            </a:endParaRPr>
          </a:p>
        </p:txBody>
      </p:sp>
      <p:pic>
        <p:nvPicPr>
          <p:cNvPr id="2051" name="Picture 3" descr="C:\Users\Honza\AppData\Local\Microsoft\Windows\Temporary Internet Files\Content.IE5\P955B1X4\MC9003704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645024"/>
            <a:ext cx="2016224" cy="2456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2410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0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http://microsoft.com</a:t>
            </a: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1289</TotalTime>
  <Words>84</Words>
  <Application>Microsoft Office PowerPoint</Application>
  <PresentationFormat>Předvádění na obrazovce (4:3)</PresentationFormat>
  <Paragraphs>27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VY_32_INOVACE_18_PRVOUKA 1. ROČNÍK_VOLNÝ ČAS</dc:title>
  <dc:creator>Adéla</dc:creator>
  <cp:lastModifiedBy>Černá Adéla</cp:lastModifiedBy>
  <cp:revision>179</cp:revision>
  <dcterms:created xsi:type="dcterms:W3CDTF">2011-08-12T09:27:27Z</dcterms:created>
  <dcterms:modified xsi:type="dcterms:W3CDTF">2012-05-22T14:35:52Z</dcterms:modified>
</cp:coreProperties>
</file>