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3"/>
  </p:notesMasterIdLst>
  <p:sldIdLst>
    <p:sldId id="257" r:id="rId2"/>
    <p:sldId id="265" r:id="rId3"/>
    <p:sldId id="275" r:id="rId4"/>
    <p:sldId id="276" r:id="rId5"/>
    <p:sldId id="277" r:id="rId6"/>
    <p:sldId id="278" r:id="rId7"/>
    <p:sldId id="282" r:id="rId8"/>
    <p:sldId id="283" r:id="rId9"/>
    <p:sldId id="284" r:id="rId10"/>
    <p:sldId id="280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24" autoAdjust="0"/>
    <p:restoredTop sz="94660"/>
  </p:normalViewPr>
  <p:slideViewPr>
    <p:cSldViewPr>
      <p:cViewPr varScale="1">
        <p:scale>
          <a:sx n="87" d="100"/>
          <a:sy n="87" d="100"/>
        </p:scale>
        <p:origin x="-13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VY_32_INOVACE_19_PRVOUKA 1. ROČNÍK_NAKUPOVÁNÍ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E5DDDA-A8A7-4C05-811F-FE09FEE6BC37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Vytvořeno: květen 2012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EFF9BCFC-60A4-4997-A188-9B58EBCDC703}" type="parTrans" cxnId="{2CDDAC71-5D95-463D-A003-D73D68FE4C90}">
      <dgm:prSet/>
      <dgm:spPr/>
      <dgm:t>
        <a:bodyPr/>
        <a:lstStyle/>
        <a:p>
          <a:endParaRPr lang="cs-CZ"/>
        </a:p>
      </dgm:t>
    </dgm:pt>
    <dgm:pt modelId="{587B7491-9524-4DBC-9B8E-1E1EF40E52D4}" type="sibTrans" cxnId="{2CDDAC71-5D95-463D-A003-D73D68FE4C90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>
              <a:latin typeface="Calibri" pitchFamily="34" charset="0"/>
              <a:cs typeface="Calibri" pitchFamily="34" charset="0"/>
            </a:rPr>
            <a:t>Téma: Nakupování</a:t>
          </a:r>
          <a:endParaRPr lang="cs-CZ" dirty="0">
            <a:latin typeface="Calibri" pitchFamily="34" charset="0"/>
            <a:cs typeface="Calibri" pitchFamily="34" charset="0"/>
          </a:endParaRP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8D2D606-3F12-4F75-9412-79374DEE1B02}" type="pres">
      <dgm:prSet presAssocID="{36E5DDDA-A8A7-4C05-811F-FE09FEE6BC37}" presName="vertSpace6" presStyleLbl="node1" presStyleIdx="4" presStyleCnt="6"/>
      <dgm:spPr/>
      <dgm:t>
        <a:bodyPr/>
        <a:lstStyle/>
        <a:p>
          <a:endParaRPr lang="cs-CZ"/>
        </a:p>
      </dgm:t>
    </dgm:pt>
    <dgm:pt modelId="{9031B00F-8C00-41CA-8531-FD7394DF5AD5}" type="pres">
      <dgm:prSet presAssocID="{36E5DDDA-A8A7-4C05-811F-FE09FEE6BC37}" presName="circle6" presStyleLbl="node1" presStyleIdx="5" presStyleCnt="6"/>
      <dgm:spPr/>
      <dgm:t>
        <a:bodyPr/>
        <a:lstStyle/>
        <a:p>
          <a:endParaRPr lang="cs-CZ"/>
        </a:p>
      </dgm:t>
    </dgm:pt>
    <dgm:pt modelId="{7FEEEDBF-0527-4E11-A3A6-F66136B4B35B}" type="pres">
      <dgm:prSet presAssocID="{36E5DDDA-A8A7-4C05-811F-FE09FEE6BC3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09399-F737-4160-BCC5-287908C9DF02}" type="pres">
      <dgm:prSet presAssocID="{36E5DDDA-A8A7-4C05-811F-FE09FEE6BC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DAC71-5D95-463D-A003-D73D68FE4C90}" srcId="{757F3AB3-0718-4624-B441-E567A8F0AB56}" destId="{36E5DDDA-A8A7-4C05-811F-FE09FEE6BC37}" srcOrd="5" destOrd="0" parTransId="{EFF9BCFC-60A4-4997-A188-9B58EBCDC703}" sibTransId="{587B7491-9524-4DBC-9B8E-1E1EF40E52D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C4E4A1D9-69A7-42D2-86AD-92DD0F8D7B00}" type="presOf" srcId="{36E5DDDA-A8A7-4C05-811F-FE09FEE6BC37}" destId="{7DB09399-F737-4160-BCC5-287908C9DF0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AFC230-EA69-408B-A1B7-D9081F84CE12}" type="presOf" srcId="{36E5DDDA-A8A7-4C05-811F-FE09FEE6BC37}" destId="{7FEEEDBF-0527-4E11-A3A6-F66136B4B35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3EEFB5A-7F0A-4AEB-8BB1-91A306997366}" type="presParOf" srcId="{333A1088-737F-45CB-B68E-254E46348037}" destId="{78D2D606-3F12-4F75-9412-79374DEE1B02}" srcOrd="15" destOrd="0" presId="urn:microsoft.com/office/officeart/2005/8/layout/target3"/>
    <dgm:cxn modelId="{96288147-2258-472A-8372-C0B735628EF3}" type="presParOf" srcId="{333A1088-737F-45CB-B68E-254E46348037}" destId="{9031B00F-8C00-41CA-8531-FD7394DF5AD5}" srcOrd="16" destOrd="0" presId="urn:microsoft.com/office/officeart/2005/8/layout/target3"/>
    <dgm:cxn modelId="{487AF00A-E85F-4521-81B1-D38189FCEE4B}" type="presParOf" srcId="{333A1088-737F-45CB-B68E-254E46348037}" destId="{7FEEEDBF-0527-4E11-A3A6-F66136B4B35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BC8F471-5722-46E3-BF87-09ED0F57FBB6}" type="presParOf" srcId="{333A1088-737F-45CB-B68E-254E46348037}" destId="{7DB09399-F737-4160-BCC5-287908C9DF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ZŠ Týnec nad Labem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AUTOR: Mgr. Adéla Černá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VY_32_INOVACE_19_PRVOUKA 1. ROČNÍK_NAKUPOVÁNÍ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Téma: Nakupování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CZ.1.07/1.4.00/21.1921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273857"/>
        <a:ext cx="5350878" cy="318465"/>
      </dsp:txXfrm>
    </dsp:sp>
    <dsp:sp modelId="{9031B00F-8C00-41CA-8531-FD7394DF5AD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FEEEDBF-0527-4E11-A3A6-F66136B4B3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>
              <a:latin typeface="Calibri" pitchFamily="34" charset="0"/>
              <a:cs typeface="Calibri" pitchFamily="34" charset="0"/>
            </a:rPr>
            <a:t>Vytvořeno: květen 2012</a:t>
          </a:r>
          <a:endParaRPr lang="cs-CZ" sz="1400" kern="1200" dirty="0">
            <a:latin typeface="Calibri" pitchFamily="34" charset="0"/>
            <a:cs typeface="Calibri" pitchFamily="34" charset="0"/>
          </a:endParaRPr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7" Type="http://schemas.openxmlformats.org/officeDocument/2006/relationships/image" Target="../media/image22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wmf"/><Relationship Id="rId5" Type="http://schemas.openxmlformats.org/officeDocument/2006/relationships/image" Target="../media/image20.gif"/><Relationship Id="rId4" Type="http://schemas.openxmlformats.org/officeDocument/2006/relationships/image" Target="../media/image1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51478750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je určena žákům              1. ročníku ZŠ a je vhodná pro interaktivní tabuli.</a:t>
            </a:r>
          </a:p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Slouží k výkladu nového učiva.                    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646856" y="1052736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OBCHODY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1988840"/>
            <a:ext cx="200888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Drogerie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85841" y="4293096"/>
            <a:ext cx="20954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Pekařství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1030" name="Picture 6" descr="C:\Users\Honza\AppData\Local\Microsoft\Windows\Temporary Internet Files\Content.IE5\NWD9CXS0\MP9004243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720868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P955B1X4\MC9002158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911" y="2059033"/>
            <a:ext cx="2284231" cy="1912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98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2581940" y="836712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OBCHODY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55576" y="1844824"/>
            <a:ext cx="24641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Hudebniny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07976" y="3933056"/>
            <a:ext cx="24368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Papírnictví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pic>
        <p:nvPicPr>
          <p:cNvPr id="2052" name="Picture 4" descr="C:\Users\Honza\AppData\Local\Microsoft\Windows\Temporary Internet Files\Content.IE5\NQN016I7\MC90044179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544598"/>
            <a:ext cx="2215970" cy="2215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Honza\AppData\Local\Microsoft\Windows\Temporary Internet Files\Content.IE5\KUIMTGS1\MP90040119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760568"/>
            <a:ext cx="3224496" cy="2579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96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ovéPole 17"/>
          <p:cNvSpPr txBox="1"/>
          <p:nvPr/>
        </p:nvSpPr>
        <p:spPr>
          <a:xfrm>
            <a:off x="618367" y="1988840"/>
            <a:ext cx="27222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Květinářství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987824" y="875809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OBCHODY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72971" y="4293096"/>
            <a:ext cx="24641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Železářství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6" name="Picture 4" descr="C:\Users\Honza\AppData\Local\Microsoft\Windows\Temporary Internet Files\Content.IE5\P955B1X4\MP90030284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8622" y="3921755"/>
            <a:ext cx="1808600" cy="2535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Program Files\Microsoft Office\MEDIA\CAGCAT10\j028190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4721" y="2147790"/>
            <a:ext cx="1825142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439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1840" y="836712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OBCHODY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0453" y="2082903"/>
            <a:ext cx="20938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Cukrárna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923928" y="4095943"/>
            <a:ext cx="21788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Zverimex</a:t>
            </a:r>
            <a:endParaRPr lang="cs-CZ" sz="4000" dirty="0">
              <a:solidFill>
                <a:schemeClr val="accent5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30" name="Picture 6" descr="C:\Users\Honza\AppData\Local\Microsoft\Windows\Temporary Internet Files\Content.IE5\P955B1X4\MC9002333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5427" y="1871108"/>
            <a:ext cx="2117002" cy="1839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\Microsoft Office\MEDIA\CAGCAT10\j0304933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262933"/>
            <a:ext cx="1819656" cy="1667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5101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96077" y="1052736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OBCHODY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10453" y="2082903"/>
            <a:ext cx="214994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Ř</a:t>
            </a:r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eznictví</a:t>
            </a:r>
            <a:endParaRPr lang="cs-CZ" sz="40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860844" y="4360719"/>
            <a:ext cx="29770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</a:t>
            </a:r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nihkupectví</a:t>
            </a:r>
            <a:endParaRPr lang="cs-CZ" sz="40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Honza\AppData\Local\Microsoft\Windows\Temporary Internet Files\Content.IE5\NQN016I7\MC900198597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916832"/>
            <a:ext cx="2215081" cy="1932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Honza\AppData\Local\Microsoft\Windows\Temporary Internet Files\Content.IE5\NWD9CXS0\MP9004276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68960"/>
            <a:ext cx="2287116" cy="3429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03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96077" y="1052736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OBCHODY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0453" y="2082903"/>
            <a:ext cx="132440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Obuv</a:t>
            </a:r>
            <a:endParaRPr lang="cs-CZ" sz="40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7" name="Picture 5" descr="C:\Users\Honza\AppData\Local\Microsoft\Windows\Temporary Internet Files\Content.IE5\NWD9CXS0\MP9004070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901716"/>
            <a:ext cx="2668259" cy="1778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2195736" y="4149080"/>
            <a:ext cx="18646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Lékárna</a:t>
            </a:r>
            <a:endParaRPr lang="cs-CZ" sz="40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80" name="Picture 8" descr="C:\Users\Honza\AppData\Local\Microsoft\Windows\Temporary Internet Files\Content.IE5\P955B1X4\MP90040526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933056"/>
            <a:ext cx="32004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6084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698793"/>
            <a:ext cx="28344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OBCHODY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0453" y="2082903"/>
            <a:ext cx="192232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Nábytek</a:t>
            </a:r>
            <a:endParaRPr lang="cs-CZ" sz="40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3357" y="4503023"/>
            <a:ext cx="12971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Pošta</a:t>
            </a:r>
            <a:endParaRPr lang="cs-CZ" sz="40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5" name="Picture 9" descr="C:\Users\Honza\AppData\Local\Microsoft\Windows\Temporary Internet Files\Content.IE5\NQN016I7\MP90041404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915" y="1706181"/>
            <a:ext cx="2636912" cy="2636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 descr="C:\Users\Honza\AppData\Local\Microsoft\Windows\Temporary Internet Files\Content.IE5\P955B1X4\MC90031948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8238" y="4358533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930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10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Users\Honza\AppData\Local\Microsoft\Windows\Temporary Internet Files\Content.IE5\NWD9CXS0\MC9003357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663615"/>
            <a:ext cx="1100477" cy="2511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596077" y="1052736"/>
            <a:ext cx="342305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  OBCHODĚ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5" name="Picture 5" descr="C:\Users\Honza\AppData\Local\Microsoft\Windows\Temporary Internet Files\Content.IE5\NWD9CXS0\MP90040957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9754" y="1906965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Honza\AppData\Local\Microsoft\Windows\Temporary Internet Files\Content.IE5\KUIMTGS1\MC900441754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36173"/>
            <a:ext cx="2016224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9" name="Picture 9" descr="C:\Users\Honza\AppData\Local\Microsoft\Windows\Temporary Internet Files\Content.IE5\KUIMTGS1\MM90028372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39744" y="4964147"/>
            <a:ext cx="948680" cy="108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2" name="Picture 12" descr="C:\Users\Honza\AppData\Local\Microsoft\Windows\Temporary Internet Files\Content.IE5\P955B1X4\MC90023328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521" y="4092713"/>
            <a:ext cx="3425228" cy="253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33" name="Picture 13" descr="C:\Users\Honza\AppData\Local\Microsoft\Windows\Temporary Internet Files\Content.IE5\P955B1X4\MC9004418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1501" y="4574680"/>
            <a:ext cx="1917700" cy="168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2410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1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51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1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1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51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1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51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3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1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51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29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chemeClr val="accent5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accent5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http://microsoft.com</a:t>
            </a:r>
            <a:endParaRPr lang="cs-CZ" sz="2000" dirty="0">
              <a:solidFill>
                <a:schemeClr val="accent5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1731</TotalTime>
  <Words>72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VY_32_INOVACE_19_PRVOUKA 1. ROČNÍK_NAKUPOVÁNÍ</dc:title>
  <dc:creator>Adéla</dc:creator>
  <cp:lastModifiedBy>Černá Adéla</cp:lastModifiedBy>
  <cp:revision>195</cp:revision>
  <dcterms:created xsi:type="dcterms:W3CDTF">2011-08-12T09:27:27Z</dcterms:created>
  <dcterms:modified xsi:type="dcterms:W3CDTF">2012-05-22T14:36:51Z</dcterms:modified>
</cp:coreProperties>
</file>