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9" r:id="rId4"/>
    <p:sldId id="264" r:id="rId5"/>
    <p:sldId id="263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0644" autoAdjust="0"/>
    <p:restoredTop sz="94660"/>
  </p:normalViewPr>
  <p:slideViewPr>
    <p:cSldViewPr>
      <p:cViewPr varScale="1">
        <p:scale>
          <a:sx n="63" d="100"/>
          <a:sy n="63" d="100"/>
        </p:scale>
        <p:origin x="-118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2E3490-6112-4D60-8FF7-7D19EB94B5FF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FCFD8C-8BA0-4DBF-A14F-0479A54AFD3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33491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CBD22-19F2-498A-AA4B-78945784B507}" type="datetime1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88220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CFC2B-558D-4138-BA9D-118475844547}" type="datetime1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1220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DCF5C-0EC1-415F-A9D7-186078412D86}" type="datetime1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5608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8D28B-57DD-42C7-84D1-C23D0509EB7D}" type="datetime1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8737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A544B-998D-4D8A-AB4F-F313957F3175}" type="datetime1">
              <a:rPr lang="cs-CZ" smtClean="0"/>
              <a:pPr/>
              <a:t>8.4.2012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9484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153AC-71EE-4944-AFDD-F37F5834210F}" type="datetime1">
              <a:rPr lang="cs-CZ" smtClean="0"/>
              <a:pPr/>
              <a:t>8.4.2012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0087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2A6C-669D-4B11-B68F-024B72E2DC9A}" type="datetime1">
              <a:rPr lang="cs-CZ" smtClean="0"/>
              <a:pPr/>
              <a:t>8.4.2012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068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13FD1-DB00-494F-873A-CCBC910AE7B6}" type="datetime1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11985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EE96B-55F8-444E-A8BB-4689767EEC29}" type="datetime1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69232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17B2C-44F7-494E-8AA3-8F35B865E561}" type="datetime1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60763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0A617-1ED8-4A85-8B3B-C7B49179FECA}" type="datetime1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4607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1AD4D-21D8-41EB-BC31-992AF3E605A1}" type="datetime1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34941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Radka\Downloads\prezentace\The%20Czech%20Republic%20National%20Anthem.mp3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Státní symboly</a:t>
            </a:r>
            <a:br>
              <a:rPr lang="cs-CZ" dirty="0" smtClean="0"/>
            </a:br>
            <a:r>
              <a:rPr lang="cs-CZ" dirty="0" smtClean="0"/>
              <a:t>VY_32_INOVACE_17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Sada 1</a:t>
            </a:r>
          </a:p>
          <a:p>
            <a:r>
              <a:rPr lang="cs-CZ" dirty="0" smtClean="0"/>
              <a:t>Místo, kde žijeme</a:t>
            </a:r>
          </a:p>
          <a:p>
            <a:r>
              <a:rPr lang="cs-CZ" dirty="0" smtClean="0"/>
              <a:t>ZŠ a MŠ Dešná</a:t>
            </a:r>
            <a:endParaRPr lang="cs-CZ" dirty="0"/>
          </a:p>
        </p:txBody>
      </p:sp>
      <p:pic>
        <p:nvPicPr>
          <p:cNvPr id="1026" name="Picture 2" descr="D:\opvk_hor_zakladni_logolink_bar_cz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26860" y="260648"/>
            <a:ext cx="5407152" cy="1045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75388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Státní  symboly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cs-CZ" dirty="0" smtClean="0"/>
              <a:t>Státní symboly České republiky jsou velký a malý státní znak, státní vlajka, standarta prezidenta, státní pečeť, státní barvy a státní hymna Kde domov můj?</a:t>
            </a:r>
          </a:p>
          <a:p>
            <a:pPr marL="0" indent="0" algn="just">
              <a:buNone/>
            </a:pPr>
            <a:r>
              <a:rPr lang="cs-CZ" dirty="0" smtClean="0"/>
              <a:t>Státní symboly poukazují na </a:t>
            </a:r>
            <a:r>
              <a:rPr lang="cs-CZ" dirty="0" smtClean="0"/>
              <a:t>tradice středověkého </a:t>
            </a:r>
            <a:r>
              <a:rPr lang="cs-CZ" dirty="0" smtClean="0"/>
              <a:t>českého státu (znak), husitského hnutí (heslo na prezidentově </a:t>
            </a:r>
            <a:r>
              <a:rPr lang="cs-CZ" dirty="0" smtClean="0"/>
              <a:t>standartě- „Pravda vítězí), </a:t>
            </a:r>
            <a:r>
              <a:rPr lang="cs-CZ" dirty="0" smtClean="0"/>
              <a:t>národního obrození (hymna) a demokratického Československa (vlajka).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226447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Státní symboly</a:t>
            </a:r>
            <a:endParaRPr lang="cs-CZ" dirty="0"/>
          </a:p>
        </p:txBody>
      </p:sp>
      <p:pic>
        <p:nvPicPr>
          <p:cNvPr id="1025" name="Picture 1" descr="http://upload.wikimedia.org/wikipedia/commons/thumb/e/ed/Coat_of_arms_of_the_Czech_Republic.svg/100px-Coat_of_arms_of_the_Czech_Republic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20" y="2354262"/>
            <a:ext cx="1214446" cy="1360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upload.wikimedia.org/wikipedia/commons/thumb/2/20/Small_coat_of_arms_of_the_Czech_Republic.svg/98px-Small_coat_of_arms_of_the_Czech_Republic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86578" y="2357430"/>
            <a:ext cx="1333183" cy="1431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http://upload.wikimedia.org/wikipedia/commons/thumb/f/fc/Flag_of_the_president_of_the_Czech_Republic.svg/120px-Flag_of_the_president_of_the_Czech_Republic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00232" y="2325124"/>
            <a:ext cx="1643074" cy="1603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upload.wikimedia.org/wikipedia/commons/thumb/b/bf/Seal_of_the_Czech_Republic.png/120px-Seal_of_the_Czech_Republic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14744" y="4374024"/>
            <a:ext cx="2071701" cy="1983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http://upload.wikimedia.org/wikipedia/commons/thumb/a/ad/Skroup-Anthem.jpg/120px-Skroup-Anthe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86512" y="4500570"/>
            <a:ext cx="2214578" cy="17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 flipH="1">
            <a:off x="3879095" y="3950529"/>
            <a:ext cx="15995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Státní pečeť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48264" y="4135195"/>
            <a:ext cx="143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Státní hymna</a:t>
            </a:r>
            <a:endParaRPr lang="cs-CZ" dirty="0"/>
          </a:p>
        </p:txBody>
      </p:sp>
      <p:pic>
        <p:nvPicPr>
          <p:cNvPr id="1033" name="Picture 9" descr="http://t0.gstatic.com/images?q=tbn:ANd9GcTWENVLm_1uzyW3sLx2N8AQfCQwRqmndE-ZR_j9DeUD83tbgU7W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296548"/>
            <a:ext cx="2147130" cy="1418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http://www.toulkypocechach.com/dal/dal_trikolora.g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034" y="4786322"/>
            <a:ext cx="2684471" cy="939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345603" y="1311151"/>
            <a:ext cx="12411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Vlajka prezidenta republiky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7200" y="1412776"/>
            <a:ext cx="1441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Velký státní znak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67944" y="1772816"/>
            <a:ext cx="1760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Státní vlajka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882155" y="1556792"/>
            <a:ext cx="14971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Malý státní znak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55576" y="4183161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Státní barvy -trikolora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440522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Složení státního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znaku.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smtClean="0"/>
              <a:t>Státní znak České republiky je složen ze znaků </a:t>
            </a:r>
            <a:r>
              <a:rPr lang="cs-CZ" b="1" dirty="0" smtClean="0"/>
              <a:t>Čech, Moravy </a:t>
            </a:r>
            <a:r>
              <a:rPr lang="cs-CZ" dirty="0" smtClean="0"/>
              <a:t>a </a:t>
            </a:r>
            <a:r>
              <a:rPr lang="cs-CZ" b="1" dirty="0" smtClean="0"/>
              <a:t>Slezska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1" y="2996951"/>
            <a:ext cx="2304256" cy="268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 descr="http://mm.denik.cz/50/7b/morava_orlice_erb_znak_denik_clanek_sol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7" y="2983243"/>
            <a:ext cx="3755538" cy="2822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t1.gstatic.com/images?q=tbn:ANd9GcSCtAelCu5JZCRaTpeYIcwLB1_mNeSwrUaqea-0EeBezg-Vnkn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9567" y="2892754"/>
            <a:ext cx="2375449" cy="291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Přímá spojovací šipka 8"/>
          <p:cNvCxnSpPr/>
          <p:nvPr/>
        </p:nvCxnSpPr>
        <p:spPr>
          <a:xfrm>
            <a:off x="928662" y="2571744"/>
            <a:ext cx="500066" cy="428628"/>
          </a:xfrm>
          <a:prstGeom prst="straightConnector1">
            <a:avLst/>
          </a:prstGeom>
          <a:ln w="127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2428860" y="2500306"/>
            <a:ext cx="1500198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>
            <a:off x="4714876" y="2500306"/>
            <a:ext cx="2143140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172176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0" y="9734"/>
            <a:ext cx="9100591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                               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Kde domov můj?</a:t>
            </a:r>
            <a:endParaRPr lang="cs-CZ" sz="2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32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b="1" dirty="0"/>
              <a:t>Česká hymna, jak ji známe teď je pouze první slokou z písně z hry Josefa Kajetána Tyla Fidlovačka, aneb žádný hněv a žádná rvačka a hudbu složil František Škroup</a:t>
            </a:r>
            <a:r>
              <a:rPr lang="cs-CZ" b="1" dirty="0" smtClean="0"/>
              <a:t>.</a:t>
            </a:r>
            <a:endParaRPr lang="cs-CZ" b="1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Kde </a:t>
            </a:r>
            <a:r>
              <a:rPr lang="cs-CZ" dirty="0"/>
              <a:t>domov můj,</a:t>
            </a:r>
            <a:br>
              <a:rPr lang="cs-CZ" dirty="0"/>
            </a:br>
            <a:r>
              <a:rPr lang="cs-CZ" dirty="0"/>
              <a:t>kde domov můj?</a:t>
            </a:r>
            <a:br>
              <a:rPr lang="cs-CZ" dirty="0"/>
            </a:br>
            <a:r>
              <a:rPr lang="cs-CZ" dirty="0"/>
              <a:t>Voda hučí po lučinách,</a:t>
            </a:r>
            <a:br>
              <a:rPr lang="cs-CZ" dirty="0"/>
            </a:br>
            <a:r>
              <a:rPr lang="cs-CZ" dirty="0"/>
              <a:t>bory šumí po skalinách,</a:t>
            </a:r>
            <a:br>
              <a:rPr lang="cs-CZ" dirty="0"/>
            </a:br>
            <a:r>
              <a:rPr lang="cs-CZ" dirty="0"/>
              <a:t>v sadě skví se jara květ,</a:t>
            </a:r>
            <a:br>
              <a:rPr lang="cs-CZ" dirty="0"/>
            </a:br>
            <a:r>
              <a:rPr lang="cs-CZ" dirty="0"/>
              <a:t>zemský ráj to na pohled!</a:t>
            </a:r>
            <a:br>
              <a:rPr lang="cs-CZ" dirty="0"/>
            </a:br>
            <a:r>
              <a:rPr lang="cs-CZ" dirty="0"/>
              <a:t>A to je ta krásná země,</a:t>
            </a:r>
            <a:br>
              <a:rPr lang="cs-CZ" dirty="0"/>
            </a:br>
            <a:r>
              <a:rPr lang="cs-CZ" dirty="0"/>
              <a:t>země česká, domov můj,</a:t>
            </a:r>
            <a:br>
              <a:rPr lang="cs-CZ" dirty="0"/>
            </a:br>
            <a:r>
              <a:rPr lang="cs-CZ" dirty="0"/>
              <a:t>země česká, domov </a:t>
            </a:r>
            <a:r>
              <a:rPr lang="cs-CZ" dirty="0" smtClean="0"/>
              <a:t>můj</a:t>
            </a:r>
          </a:p>
          <a:p>
            <a:endParaRPr lang="cs-CZ" b="1" dirty="0"/>
          </a:p>
          <a:p>
            <a:endParaRPr lang="cs-CZ" b="1" dirty="0" smtClean="0"/>
          </a:p>
          <a:p>
            <a:r>
              <a:rPr lang="cs-CZ" b="1" dirty="0" smtClean="0"/>
              <a:t>Píseň si lidé oblíbili. Když 28. října 1918 vznikla naše první republika, zvolili se čeští lidé první sloku této písně za svou státní hymnu.</a:t>
            </a:r>
            <a:endParaRPr lang="cs-CZ" b="1" dirty="0"/>
          </a:p>
          <a:p>
            <a:endParaRPr lang="cs-CZ" b="1" dirty="0"/>
          </a:p>
        </p:txBody>
      </p:sp>
      <p:pic>
        <p:nvPicPr>
          <p:cNvPr id="4" name="The Czech Republic National Anthem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5357818" y="3000372"/>
            <a:ext cx="304800" cy="304800"/>
          </a:xfrm>
          <a:prstGeom prst="rect">
            <a:avLst/>
          </a:prstGeom>
        </p:spPr>
      </p:pic>
      <p:sp>
        <p:nvSpPr>
          <p:cNvPr id="6" name="Prstenec 5"/>
          <p:cNvSpPr/>
          <p:nvPr/>
        </p:nvSpPr>
        <p:spPr>
          <a:xfrm>
            <a:off x="4857752" y="2500306"/>
            <a:ext cx="1285884" cy="1285884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69176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720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071538" y="2000240"/>
            <a:ext cx="70723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Nejen skautská praxe: státní symboly. In: </a:t>
            </a:r>
            <a:r>
              <a:rPr lang="cs-CZ" i="1" dirty="0" smtClean="0"/>
              <a:t>Hořící srdce</a:t>
            </a:r>
            <a:r>
              <a:rPr lang="cs-CZ" dirty="0" smtClean="0"/>
              <a:t> [online]. 2004 [cit. 2012-04-08]. Dostupné z: http://horicisrdce.wz.cz/praxe-stsymboly.htm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71538" y="3143248"/>
            <a:ext cx="678661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Heraldické znaky českých zemí. In: </a:t>
            </a:r>
            <a:r>
              <a:rPr lang="cs-CZ" i="1" dirty="0" err="1" smtClean="0"/>
              <a:t>Wikipedia</a:t>
            </a:r>
            <a:r>
              <a:rPr lang="cs-CZ" dirty="0" smtClean="0"/>
              <a:t>: 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 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2001, 19. 1. 2012 [cit. 2012-04-08]. Dostupné z: http://cs.wikipedia.org/wiki/Heraldick%C3%A9_znaky_%C4%8Desk%C3%BDch_zem%C3%AD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39697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724</TotalTime>
  <Words>198</Words>
  <Application>Microsoft Office PowerPoint</Application>
  <PresentationFormat>Předvádění na obrazovce (4:3)</PresentationFormat>
  <Paragraphs>35</Paragraphs>
  <Slides>6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Státní symboly VY_32_INOVACE_17</vt:lpstr>
      <vt:lpstr>Státní  symboly</vt:lpstr>
      <vt:lpstr>Státní symboly</vt:lpstr>
      <vt:lpstr> Složení státního znaku.</vt:lpstr>
      <vt:lpstr>Snímek 5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nb2</dc:creator>
  <cp:lastModifiedBy>Radka</cp:lastModifiedBy>
  <cp:revision>36</cp:revision>
  <dcterms:created xsi:type="dcterms:W3CDTF">2011-02-24T13:54:30Z</dcterms:created>
  <dcterms:modified xsi:type="dcterms:W3CDTF">2012-04-08T08:58:58Z</dcterms:modified>
</cp:coreProperties>
</file>