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5" r:id="rId3"/>
    <p:sldId id="257" r:id="rId4"/>
    <p:sldId id="264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Lidské  tělo</a:t>
            </a:r>
            <a:br>
              <a:rPr lang="cs-CZ" dirty="0" smtClean="0"/>
            </a:br>
            <a:r>
              <a:rPr lang="cs-CZ" dirty="0" smtClean="0"/>
              <a:t>VY_32_INOVACE_19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1</a:t>
            </a:r>
          </a:p>
          <a:p>
            <a:r>
              <a:rPr lang="cs-CZ" dirty="0" smtClean="0"/>
              <a:t>Člověk a jeho zdraví</a:t>
            </a:r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7538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Lidské tělo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Lidské tělo se skládá ze tří základních částí. Jsou jimi HLAVA, TRUP a KONČETINY, které se dále dělí na horní a dolní končetiny. Každá tato část má svoje vlastní funkce a tvar, jež nám umožňují pohyb.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86dd2a217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7818" y="1285860"/>
            <a:ext cx="2743210" cy="514910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r>
              <a:rPr lang="cs-CZ" sz="3600" b="1" u="sng" dirty="0" smtClean="0"/>
              <a:t>Části lidského </a:t>
            </a:r>
            <a:r>
              <a:rPr lang="cs-CZ" sz="3600" b="1" u="sng" dirty="0"/>
              <a:t>těla</a:t>
            </a:r>
            <a:br>
              <a:rPr lang="cs-CZ" sz="3600" b="1" u="sng" dirty="0"/>
            </a:br>
            <a:r>
              <a:rPr lang="cs-CZ" sz="2000" dirty="0"/>
              <a:t>Doplň k postavě základní části </a:t>
            </a:r>
            <a:r>
              <a:rPr lang="cs-CZ" sz="2000" dirty="0" err="1"/>
              <a:t>těla,správnost</a:t>
            </a:r>
            <a:r>
              <a:rPr lang="cs-CZ" sz="2000" dirty="0"/>
              <a:t> ověř kliknutím mezerníku.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Základní rozdělení: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Hlava</a:t>
            </a:r>
          </a:p>
          <a:p>
            <a:pPr marL="0" indent="0">
              <a:buNone/>
            </a:pPr>
            <a:r>
              <a:rPr lang="cs-CZ" dirty="0" smtClean="0"/>
              <a:t>   Hruď</a:t>
            </a:r>
          </a:p>
          <a:p>
            <a:pPr marL="0" indent="0">
              <a:buNone/>
            </a:pPr>
            <a:r>
              <a:rPr lang="cs-CZ" dirty="0" smtClean="0"/>
              <a:t>   Horní končetiny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Dolní končetiny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907704" y="1928802"/>
            <a:ext cx="4521684" cy="12121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907704" y="3571876"/>
            <a:ext cx="4735998" cy="170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491880" y="3286124"/>
            <a:ext cx="2223128" cy="10069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491880" y="4869160"/>
            <a:ext cx="3151822" cy="2743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22644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 descr="olay-fac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802" y="2000240"/>
            <a:ext cx="3419475" cy="391477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b="1" u="sng" dirty="0"/>
              <a:t>Hlava</a:t>
            </a:r>
            <a:r>
              <a:rPr lang="cs-CZ" dirty="0"/>
              <a:t/>
            </a:r>
            <a:br>
              <a:rPr lang="cs-CZ" dirty="0"/>
            </a:br>
            <a:r>
              <a:rPr lang="cs-CZ" sz="3600" dirty="0"/>
              <a:t>Opět doplň chybějící části hlavy a správnost si ověř mezerníkem.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115616" y="2636912"/>
            <a:ext cx="796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vlasy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164288" y="242363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čelo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911860" y="3714752"/>
            <a:ext cx="6375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oko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732240" y="397370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ucho</a:t>
            </a:r>
            <a:endParaRPr lang="cs-CZ" sz="2400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1850202" y="4869160"/>
            <a:ext cx="10656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brada</a:t>
            </a:r>
            <a:endParaRPr lang="cs-CZ" sz="2400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7083284" y="335699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nos</a:t>
            </a:r>
            <a:endParaRPr lang="cs-CZ" sz="2400" dirty="0"/>
          </a:p>
        </p:txBody>
      </p:sp>
      <p:sp>
        <p:nvSpPr>
          <p:cNvPr id="2051" name="TextovéPole 2050"/>
          <p:cNvSpPr txBox="1"/>
          <p:nvPr/>
        </p:nvSpPr>
        <p:spPr>
          <a:xfrm>
            <a:off x="6732240" y="472514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krk</a:t>
            </a:r>
            <a:endParaRPr lang="cs-CZ" sz="2400" dirty="0"/>
          </a:p>
        </p:txBody>
      </p:sp>
      <p:cxnSp>
        <p:nvCxnSpPr>
          <p:cNvPr id="2055" name="Přímá spojnice se šipkou 2054"/>
          <p:cNvCxnSpPr>
            <a:stCxn id="26" idx="3"/>
          </p:cNvCxnSpPr>
          <p:nvPr/>
        </p:nvCxnSpPr>
        <p:spPr>
          <a:xfrm flipV="1">
            <a:off x="1911860" y="2420888"/>
            <a:ext cx="2444116" cy="4468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se šipkou 2056"/>
          <p:cNvCxnSpPr/>
          <p:nvPr/>
        </p:nvCxnSpPr>
        <p:spPr>
          <a:xfrm flipV="1">
            <a:off x="2500298" y="3786190"/>
            <a:ext cx="1785950" cy="162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>
            <a:off x="2555776" y="5094476"/>
            <a:ext cx="2159100" cy="1204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Přímá spojnice se šipkou 2060"/>
          <p:cNvCxnSpPr/>
          <p:nvPr/>
        </p:nvCxnSpPr>
        <p:spPr>
          <a:xfrm flipH="1">
            <a:off x="4572000" y="2605554"/>
            <a:ext cx="2700300" cy="262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7" name="Přímá spojnice se šipkou 2066"/>
          <p:cNvCxnSpPr>
            <a:stCxn id="2049" idx="1"/>
          </p:cNvCxnSpPr>
          <p:nvPr/>
        </p:nvCxnSpPr>
        <p:spPr>
          <a:xfrm rot="10800000" flipV="1">
            <a:off x="4714876" y="3587824"/>
            <a:ext cx="2368408" cy="8413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Přímá spojnice se šipkou 2068"/>
          <p:cNvCxnSpPr>
            <a:stCxn id="31" idx="1"/>
          </p:cNvCxnSpPr>
          <p:nvPr/>
        </p:nvCxnSpPr>
        <p:spPr>
          <a:xfrm rot="10800000">
            <a:off x="5857884" y="3857629"/>
            <a:ext cx="874356" cy="3469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1" name="Přímá spojnice se šipkou 2070"/>
          <p:cNvCxnSpPr>
            <a:stCxn id="2051" idx="1"/>
          </p:cNvCxnSpPr>
          <p:nvPr/>
        </p:nvCxnSpPr>
        <p:spPr>
          <a:xfrm rot="10800000" flipV="1">
            <a:off x="4786314" y="4955976"/>
            <a:ext cx="1945926" cy="759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17217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/>
      <p:bldP spid="30" grpId="0"/>
      <p:bldP spid="31" grpId="0"/>
      <p:bldP spid="2048" grpId="0"/>
      <p:bldP spid="2049" grpId="0"/>
      <p:bldP spid="20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28662" y="1643050"/>
            <a:ext cx="73581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Ľudské</a:t>
            </a:r>
            <a:r>
              <a:rPr lang="cs-CZ" dirty="0" smtClean="0"/>
              <a:t> </a:t>
            </a:r>
            <a:r>
              <a:rPr lang="cs-CZ" dirty="0" err="1" smtClean="0"/>
              <a:t>telo</a:t>
            </a:r>
            <a:r>
              <a:rPr lang="cs-CZ" dirty="0" smtClean="0"/>
              <a:t>: Zdravé </a:t>
            </a:r>
            <a:r>
              <a:rPr lang="cs-CZ" dirty="0" err="1" smtClean="0"/>
              <a:t>telo</a:t>
            </a:r>
            <a:r>
              <a:rPr lang="cs-CZ" dirty="0" smtClean="0"/>
              <a:t>. In: </a:t>
            </a:r>
            <a:r>
              <a:rPr lang="cs-CZ" i="1" dirty="0" err="1" smtClean="0"/>
              <a:t>Zdravedieta.rodinka.sk</a:t>
            </a:r>
            <a:r>
              <a:rPr lang="cs-CZ" dirty="0" smtClean="0"/>
              <a:t> [online]. 2000-2011 [cit. 2012-03-29]. Dostupné z: http://zdravedieta.rodinka.sk/zdrave-telo/ludske-telo0/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2928934"/>
            <a:ext cx="70009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Lidské tělo. In: </a:t>
            </a:r>
            <a:r>
              <a:rPr lang="cs-CZ" i="1" dirty="0" err="1" smtClean="0"/>
              <a:t>Wikipedia</a:t>
            </a:r>
            <a:r>
              <a:rPr lang="cs-CZ" dirty="0" smtClean="0"/>
              <a:t>: 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2001-2012 [cit. 2012-04-05]. Dostupné z: http://cs.wikipedia.org/wiki/Lidsk%C3%A9_t%C4%9Blo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4212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83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Lidské  tělo VY_32_INOVACE_19</vt:lpstr>
      <vt:lpstr>Lidské tělo</vt:lpstr>
      <vt:lpstr>Části lidského těla Doplň k postavě základní části těla,správnost ověř kliknutím mezerníku.</vt:lpstr>
      <vt:lpstr>Hlava Opět doplň chybějící části hlavy a správnost si ověř mezerníkem.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Radka</cp:lastModifiedBy>
  <cp:revision>27</cp:revision>
  <dcterms:created xsi:type="dcterms:W3CDTF">2011-02-24T13:54:30Z</dcterms:created>
  <dcterms:modified xsi:type="dcterms:W3CDTF">2012-04-05T08:00:34Z</dcterms:modified>
</cp:coreProperties>
</file>