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3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2E3490-6112-4D60-8FF7-7D19EB94B5FF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FCFD8C-8BA0-4DBF-A14F-0479A54AFD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34918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CBD22-19F2-498A-AA4B-78945784B507}" type="datetime1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8220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FC2B-558D-4138-BA9D-118475844547}" type="datetime1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2202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DCF5C-0EC1-415F-A9D7-186078412D86}" type="datetime1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5608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8D28B-57DD-42C7-84D1-C23D0509EB7D}" type="datetime1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7372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A544B-998D-4D8A-AB4F-F313957F3175}" type="datetime1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484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153AC-71EE-4944-AFDD-F37F5834210F}" type="datetime1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0087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E2A6C-669D-4B11-B68F-024B72E2DC9A}" type="datetime1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0682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13FD1-DB00-494F-873A-CCBC910AE7B6}" type="datetime1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19851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EE96B-55F8-444E-A8BB-4689767EEC29}" type="datetime1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9232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17B2C-44F7-494E-8AA3-8F35B865E561}" type="datetime1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0763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0A617-1ED8-4A85-8B3B-C7B49179FECA}" type="datetime1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607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81AD4D-21D8-41EB-BC31-992AF3E605A1}" type="datetime1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49417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Sluneční soustava</a:t>
            </a:r>
            <a:br>
              <a:rPr lang="cs-CZ" dirty="0" smtClean="0"/>
            </a:br>
            <a:r>
              <a:rPr lang="cs-CZ" dirty="0" smtClean="0"/>
              <a:t>VY_32_INOVACE_20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Sada 1</a:t>
            </a:r>
          </a:p>
          <a:p>
            <a:r>
              <a:rPr lang="cs-CZ" dirty="0" smtClean="0"/>
              <a:t>Rozmanitost přírody</a:t>
            </a:r>
          </a:p>
          <a:p>
            <a:r>
              <a:rPr lang="cs-CZ" dirty="0" smtClean="0"/>
              <a:t>ZŠ a MŠ Dešná</a:t>
            </a:r>
            <a:endParaRPr lang="cs-CZ" dirty="0"/>
          </a:p>
        </p:txBody>
      </p:sp>
      <p:pic>
        <p:nvPicPr>
          <p:cNvPr id="1026" name="Picture 2" descr="D:\opvk_hor_zakladni_logolink_bar_cz (2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860" y="260648"/>
            <a:ext cx="5407152" cy="1045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7538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Sluneční soustava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sluneční soustavu tvoří </a:t>
            </a:r>
            <a:r>
              <a:rPr lang="cs-CZ" dirty="0" smtClean="0"/>
              <a:t>Slunce </a:t>
            </a:r>
            <a:r>
              <a:rPr lang="cs-CZ" dirty="0" smtClean="0"/>
              <a:t>a 8 planet , které kolem slunce krouží . Jednou z těchto planet je i naše planeta Země. </a:t>
            </a:r>
          </a:p>
          <a:p>
            <a:r>
              <a:rPr lang="cs-CZ" dirty="0" smtClean="0"/>
              <a:t>Mimo planety a </a:t>
            </a:r>
            <a:r>
              <a:rPr lang="cs-CZ" dirty="0"/>
              <a:t>S</a:t>
            </a:r>
            <a:r>
              <a:rPr lang="cs-CZ" dirty="0" smtClean="0"/>
              <a:t>lunce </a:t>
            </a:r>
            <a:r>
              <a:rPr lang="cs-CZ" dirty="0" smtClean="0"/>
              <a:t>jsou součástí sluneční soustavy i měsíce, komety, malé planetky a meteority.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6" name="Obrázek 5" descr="Slunce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4678" y="4143380"/>
            <a:ext cx="2643206" cy="2285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2644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Slunce a obíhající planety</a:t>
            </a:r>
            <a:endParaRPr lang="cs-CZ" dirty="0"/>
          </a:p>
        </p:txBody>
      </p:sp>
      <p:pic>
        <p:nvPicPr>
          <p:cNvPr id="9" name="Zástupný symbol pro obsah 8" descr="soustava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214422"/>
            <a:ext cx="9144000" cy="3810807"/>
          </a:xfr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85720" y="5072074"/>
            <a:ext cx="8572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Merkur, Venuše, Země, Mars, Jupiter, Saturn, Uran , Neptun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44052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Planeta Země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95536" y="1124744"/>
            <a:ext cx="8373616" cy="5400600"/>
          </a:xfrm>
        </p:spPr>
        <p:txBody>
          <a:bodyPr/>
          <a:lstStyle/>
          <a:p>
            <a:r>
              <a:rPr lang="cs-CZ" dirty="0" smtClean="0"/>
              <a:t>Země je třetí planetou sluneční soustavy .</a:t>
            </a:r>
          </a:p>
          <a:p>
            <a:r>
              <a:rPr lang="cs-CZ" dirty="0" smtClean="0"/>
              <a:t>Země vznikla asi před 4,7 miliardami let a krátce po svém vzniku získala svůj přirozený satelit Měsíc.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4098" name="Picture 2" descr="http://www.spacezone.org/obr/system/atm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996952"/>
            <a:ext cx="4799856" cy="3707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ovací šipka 6"/>
          <p:cNvCxnSpPr/>
          <p:nvPr/>
        </p:nvCxnSpPr>
        <p:spPr>
          <a:xfrm>
            <a:off x="2928926" y="3000372"/>
            <a:ext cx="2714644" cy="500066"/>
          </a:xfrm>
          <a:prstGeom prst="straightConnector1">
            <a:avLst/>
          </a:prstGeom>
          <a:ln cmpd="tri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6917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85786" y="1643050"/>
            <a:ext cx="78581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Sluneční soustava. In: </a:t>
            </a:r>
            <a:r>
              <a:rPr lang="cs-CZ" i="1" dirty="0" err="1" smtClean="0"/>
              <a:t>Wikipedia</a:t>
            </a:r>
            <a:r>
              <a:rPr lang="cs-CZ" dirty="0" smtClean="0"/>
              <a:t>: 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 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2001-, 21.3.2012 [cit. 2012-03-29]. Dostupné z: http://cs.wikipedia.org/wiki/Slune%C4%8Dn%C3%AD_soustava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57224" y="3000372"/>
            <a:ext cx="72866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Vesmír: Sluneční soustava. In: </a:t>
            </a:r>
            <a:r>
              <a:rPr lang="cs-CZ" i="1" dirty="0" smtClean="0"/>
              <a:t>Vesmír.</a:t>
            </a:r>
            <a:r>
              <a:rPr lang="cs-CZ" i="1" dirty="0" err="1" smtClean="0"/>
              <a:t>own.cz</a:t>
            </a:r>
            <a:r>
              <a:rPr lang="cs-CZ" i="1" dirty="0" smtClean="0"/>
              <a:t>  </a:t>
            </a:r>
            <a:r>
              <a:rPr lang="it-IT" dirty="0" smtClean="0"/>
              <a:t>[online]. 2007 [cit. 2012-03-29]. Dostupné z: http://vesmir.own.cz/soustava.php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9697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221</TotalTime>
  <Words>132</Words>
  <Application>Microsoft Office PowerPoint</Application>
  <PresentationFormat>Předvádění na obrazovce (4:3)</PresentationFormat>
  <Paragraphs>20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Sluneční soustava VY_32_INOVACE_20</vt:lpstr>
      <vt:lpstr>Sluneční soustava</vt:lpstr>
      <vt:lpstr>Slunce a obíhající planety</vt:lpstr>
      <vt:lpstr>Planeta Země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nb2</dc:creator>
  <cp:lastModifiedBy>Učitel</cp:lastModifiedBy>
  <cp:revision>29</cp:revision>
  <dcterms:created xsi:type="dcterms:W3CDTF">2011-02-24T13:54:30Z</dcterms:created>
  <dcterms:modified xsi:type="dcterms:W3CDTF">2012-06-26T07:12:17Z</dcterms:modified>
</cp:coreProperties>
</file>