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39AE2F-2644-4A2B-8085-CA5F3073907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9A26D4B-4B40-40B2-88F7-8FA60B981B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 err="1"/>
              <a:t>Some</a:t>
            </a:r>
            <a:r>
              <a:rPr lang="cs-CZ" sz="2800" dirty="0"/>
              <a:t>, a , </a:t>
            </a:r>
            <a:r>
              <a:rPr lang="cs-CZ" sz="2800" dirty="0" err="1"/>
              <a:t>the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VY_32_INOVACE_087_Some – a –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the</a:t>
            </a:r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15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19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.10.2011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Unit 4/D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užití členů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err="1"/>
              <a:t>Some</a:t>
            </a:r>
            <a:r>
              <a:rPr lang="cs-CZ" sz="2800" dirty="0"/>
              <a:t>, a , </a:t>
            </a:r>
            <a:r>
              <a:rPr lang="cs-CZ" sz="2800" dirty="0" err="1"/>
              <a:t>the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7203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 8.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 , a , </a:t>
            </a:r>
            <a:r>
              <a:rPr lang="cs-CZ" dirty="0" err="1" smtClean="0"/>
              <a:t>the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1869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856895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some</a:t>
            </a:r>
            <a:r>
              <a:rPr lang="cs-CZ" sz="3200" dirty="0" smtClean="0"/>
              <a:t>, a , </a:t>
            </a:r>
            <a:r>
              <a:rPr lang="cs-CZ" sz="3200" dirty="0" err="1" smtClean="0"/>
              <a:t>the</a:t>
            </a:r>
            <a:r>
              <a:rPr lang="cs-CZ" sz="3200" dirty="0" smtClean="0"/>
              <a:t> :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Put</a:t>
            </a:r>
            <a:r>
              <a:rPr lang="cs-CZ" sz="3200" dirty="0" smtClean="0"/>
              <a:t> …… </a:t>
            </a:r>
            <a:r>
              <a:rPr lang="cs-CZ" sz="3200" dirty="0" err="1" smtClean="0"/>
              <a:t>potatoes</a:t>
            </a:r>
            <a:r>
              <a:rPr lang="cs-CZ" sz="3200" dirty="0" smtClean="0"/>
              <a:t> </a:t>
            </a:r>
            <a:r>
              <a:rPr lang="cs-CZ" sz="3200" dirty="0" err="1" smtClean="0"/>
              <a:t>into</a:t>
            </a:r>
            <a:r>
              <a:rPr lang="cs-CZ" sz="3200" dirty="0" smtClean="0"/>
              <a:t> …… </a:t>
            </a:r>
            <a:r>
              <a:rPr lang="cs-CZ" sz="3200" dirty="0" err="1" smtClean="0"/>
              <a:t>saucepan</a:t>
            </a:r>
            <a:r>
              <a:rPr lang="cs-CZ" sz="3200" dirty="0" smtClean="0"/>
              <a:t>. Pour …… </a:t>
            </a:r>
            <a:r>
              <a:rPr lang="cs-CZ" sz="3200" dirty="0" err="1" smtClean="0"/>
              <a:t>water</a:t>
            </a:r>
            <a:r>
              <a:rPr lang="cs-CZ" sz="3200" dirty="0" smtClean="0"/>
              <a:t> on </a:t>
            </a:r>
            <a:r>
              <a:rPr lang="cs-CZ" sz="3200" dirty="0" err="1" smtClean="0"/>
              <a:t>it</a:t>
            </a:r>
            <a:r>
              <a:rPr lang="cs-CZ" sz="3200" dirty="0" smtClean="0"/>
              <a:t>. </a:t>
            </a:r>
            <a:r>
              <a:rPr lang="cs-CZ" sz="3200" dirty="0" err="1" smtClean="0"/>
              <a:t>Then</a:t>
            </a:r>
            <a:r>
              <a:rPr lang="cs-CZ" sz="3200" dirty="0" smtClean="0"/>
              <a:t> </a:t>
            </a:r>
            <a:r>
              <a:rPr lang="cs-CZ" sz="3200" dirty="0" err="1" smtClean="0"/>
              <a:t>peel</a:t>
            </a:r>
            <a:r>
              <a:rPr lang="cs-CZ" sz="3200" dirty="0" smtClean="0"/>
              <a:t> ……</a:t>
            </a:r>
            <a:r>
              <a:rPr lang="cs-CZ" sz="3200" dirty="0" err="1" smtClean="0"/>
              <a:t>carrots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…… </a:t>
            </a:r>
            <a:r>
              <a:rPr lang="cs-CZ" sz="3200" dirty="0" err="1" smtClean="0"/>
              <a:t>knife</a:t>
            </a:r>
            <a:r>
              <a:rPr lang="cs-CZ" sz="3200" dirty="0" smtClean="0"/>
              <a:t>.  …… </a:t>
            </a:r>
            <a:r>
              <a:rPr lang="cs-CZ" sz="3200" dirty="0" err="1" smtClean="0"/>
              <a:t>knife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in …… </a:t>
            </a:r>
            <a:r>
              <a:rPr lang="cs-CZ" sz="3200" dirty="0" err="1" smtClean="0"/>
              <a:t>cupboard</a:t>
            </a:r>
            <a:r>
              <a:rPr lang="cs-CZ" sz="3200" dirty="0" smtClean="0"/>
              <a:t>. </a:t>
            </a:r>
            <a:r>
              <a:rPr lang="cs-CZ" sz="3200" dirty="0" err="1" smtClean="0"/>
              <a:t>Put</a:t>
            </a:r>
            <a:r>
              <a:rPr lang="cs-CZ" sz="3200" dirty="0" smtClean="0"/>
              <a:t> …… </a:t>
            </a:r>
            <a:r>
              <a:rPr lang="cs-CZ" sz="3200" dirty="0" err="1" smtClean="0"/>
              <a:t>carrots</a:t>
            </a:r>
            <a:r>
              <a:rPr lang="cs-CZ" sz="3200" dirty="0" smtClean="0"/>
              <a:t> </a:t>
            </a:r>
            <a:r>
              <a:rPr lang="cs-CZ" sz="3200" dirty="0" err="1" smtClean="0"/>
              <a:t>into</a:t>
            </a:r>
            <a:r>
              <a:rPr lang="cs-CZ" sz="3200" dirty="0" smtClean="0"/>
              <a:t> …… </a:t>
            </a:r>
            <a:r>
              <a:rPr lang="cs-CZ" sz="3200" dirty="0" err="1" smtClean="0"/>
              <a:t>saucepan</a:t>
            </a:r>
            <a:r>
              <a:rPr lang="cs-CZ" sz="3200" dirty="0" smtClean="0"/>
              <a:t> ,</a:t>
            </a:r>
            <a:r>
              <a:rPr lang="cs-CZ" sz="3200" dirty="0" err="1" smtClean="0"/>
              <a:t>too</a:t>
            </a:r>
            <a:r>
              <a:rPr lang="cs-CZ" sz="3200" dirty="0" smtClean="0"/>
              <a:t>. </a:t>
            </a:r>
            <a:r>
              <a:rPr lang="cs-CZ" sz="3200" dirty="0" err="1" smtClean="0"/>
              <a:t>Then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need</a:t>
            </a:r>
            <a:r>
              <a:rPr lang="cs-CZ" sz="3200" dirty="0" smtClean="0"/>
              <a:t> …… salt.</a:t>
            </a:r>
          </a:p>
          <a:p>
            <a:pPr marL="514350" indent="-514350"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7139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820891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err="1" smtClean="0"/>
              <a:t>Put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r>
              <a:rPr lang="cs-CZ" sz="3200" dirty="0" smtClean="0"/>
              <a:t> </a:t>
            </a:r>
            <a:r>
              <a:rPr lang="cs-CZ" sz="3200" dirty="0" err="1"/>
              <a:t>potatoes</a:t>
            </a:r>
            <a:r>
              <a:rPr lang="cs-CZ" sz="3200" dirty="0"/>
              <a:t> </a:t>
            </a:r>
            <a:r>
              <a:rPr lang="cs-CZ" sz="3200" dirty="0" err="1"/>
              <a:t>into</a:t>
            </a:r>
            <a:r>
              <a:rPr lang="cs-CZ" sz="3200" dirty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saucepan</a:t>
            </a:r>
            <a:r>
              <a:rPr lang="cs-CZ" sz="3200" dirty="0"/>
              <a:t>. </a:t>
            </a:r>
            <a:r>
              <a:rPr lang="cs-CZ" sz="3200" dirty="0" smtClean="0"/>
              <a:t>Pour </a:t>
            </a:r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r>
              <a:rPr lang="cs-CZ" sz="3200" dirty="0" smtClean="0"/>
              <a:t> </a:t>
            </a:r>
            <a:r>
              <a:rPr lang="cs-CZ" sz="3200" dirty="0" err="1" smtClean="0"/>
              <a:t>water</a:t>
            </a:r>
            <a:r>
              <a:rPr lang="cs-CZ" sz="3200" dirty="0" smtClean="0"/>
              <a:t> </a:t>
            </a:r>
            <a:r>
              <a:rPr lang="cs-CZ" sz="3200" dirty="0"/>
              <a:t>on </a:t>
            </a:r>
            <a:r>
              <a:rPr lang="cs-CZ" sz="3200" dirty="0" err="1"/>
              <a:t>it</a:t>
            </a:r>
            <a:r>
              <a:rPr lang="cs-CZ" sz="3200" dirty="0"/>
              <a:t>. </a:t>
            </a:r>
            <a:r>
              <a:rPr lang="cs-CZ" sz="3200" dirty="0" err="1"/>
              <a:t>Then</a:t>
            </a:r>
            <a:r>
              <a:rPr lang="cs-CZ" sz="3200" dirty="0"/>
              <a:t> </a:t>
            </a:r>
            <a:r>
              <a:rPr lang="cs-CZ" sz="3200" dirty="0" err="1"/>
              <a:t>peel</a:t>
            </a:r>
            <a:r>
              <a:rPr lang="cs-CZ" sz="3200" dirty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r>
              <a:rPr lang="cs-CZ" sz="3200" dirty="0" smtClean="0"/>
              <a:t> </a:t>
            </a:r>
            <a:r>
              <a:rPr lang="cs-CZ" sz="3200" dirty="0" err="1" smtClean="0"/>
              <a:t>carrots</a:t>
            </a:r>
            <a:r>
              <a:rPr lang="cs-CZ" sz="3200" dirty="0" smtClean="0"/>
              <a:t> </a:t>
            </a:r>
            <a:r>
              <a:rPr lang="cs-CZ" sz="3200" dirty="0" err="1"/>
              <a:t>with</a:t>
            </a:r>
            <a:r>
              <a:rPr lang="cs-CZ" sz="3200" dirty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</a:t>
            </a:r>
            <a:r>
              <a:rPr lang="cs-CZ" sz="3200" dirty="0" err="1"/>
              <a:t>knife</a:t>
            </a:r>
            <a:r>
              <a:rPr lang="cs-CZ" sz="3200" dirty="0"/>
              <a:t>. 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knife</a:t>
            </a:r>
            <a:r>
              <a:rPr lang="cs-CZ" sz="3200" dirty="0"/>
              <a:t> </a:t>
            </a:r>
            <a:r>
              <a:rPr lang="cs-CZ" sz="3200" dirty="0" err="1"/>
              <a:t>is</a:t>
            </a:r>
            <a:r>
              <a:rPr lang="cs-CZ" sz="3200" dirty="0"/>
              <a:t> in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</a:t>
            </a:r>
            <a:r>
              <a:rPr lang="cs-CZ" sz="3200" dirty="0" err="1"/>
              <a:t>cupboard</a:t>
            </a:r>
            <a:r>
              <a:rPr lang="cs-CZ" sz="3200" dirty="0"/>
              <a:t>. </a:t>
            </a:r>
            <a:r>
              <a:rPr lang="cs-CZ" sz="3200" dirty="0" err="1"/>
              <a:t>Put</a:t>
            </a:r>
            <a:r>
              <a:rPr lang="cs-CZ" sz="3200" dirty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carrots</a:t>
            </a:r>
            <a:r>
              <a:rPr lang="cs-CZ" sz="3200" dirty="0"/>
              <a:t> </a:t>
            </a:r>
            <a:r>
              <a:rPr lang="cs-CZ" sz="3200" dirty="0" err="1"/>
              <a:t>into</a:t>
            </a:r>
            <a:r>
              <a:rPr lang="cs-CZ" sz="3200" dirty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saucepan</a:t>
            </a:r>
            <a:r>
              <a:rPr lang="cs-CZ" sz="3200" dirty="0"/>
              <a:t> ,</a:t>
            </a:r>
            <a:r>
              <a:rPr lang="cs-CZ" sz="3200" dirty="0" err="1"/>
              <a:t>too</a:t>
            </a:r>
            <a:r>
              <a:rPr lang="cs-CZ" sz="3200" dirty="0"/>
              <a:t>. </a:t>
            </a:r>
            <a:r>
              <a:rPr lang="cs-CZ" sz="3200" dirty="0" err="1"/>
              <a:t>Then</a:t>
            </a:r>
            <a:r>
              <a:rPr lang="cs-CZ" sz="3200" dirty="0"/>
              <a:t>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need</a:t>
            </a:r>
            <a:r>
              <a:rPr lang="cs-CZ" sz="3200" dirty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/>
              <a:t>salt.</a:t>
            </a:r>
          </a:p>
        </p:txBody>
      </p:sp>
    </p:spTree>
    <p:extLst>
      <p:ext uri="{BB962C8B-B14F-4D97-AF65-F5344CB8AC3E}">
        <p14:creationId xmlns:p14="http://schemas.microsoft.com/office/powerpoint/2010/main" val="80626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987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</TotalTime>
  <Words>227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Some, a , the</vt:lpstr>
      <vt:lpstr>Prezentace aplikace PowerPoint</vt:lpstr>
      <vt:lpstr>Some , a , the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Váš nadpis Tématu</dc:title>
  <dc:creator>Nová Sborovna</dc:creator>
  <cp:lastModifiedBy>Kyli</cp:lastModifiedBy>
  <cp:revision>5</cp:revision>
  <dcterms:created xsi:type="dcterms:W3CDTF">2011-10-19T04:47:43Z</dcterms:created>
  <dcterms:modified xsi:type="dcterms:W3CDTF">2012-01-22T11:08:43Z</dcterms:modified>
</cp:coreProperties>
</file>