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81" r:id="rId2"/>
    <p:sldId id="257" r:id="rId3"/>
    <p:sldId id="256" r:id="rId4"/>
    <p:sldId id="266" r:id="rId5"/>
    <p:sldId id="274" r:id="rId6"/>
    <p:sldId id="279" r:id="rId7"/>
    <p:sldId id="280" r:id="rId8"/>
    <p:sldId id="278" r:id="rId9"/>
    <p:sldId id="260" r:id="rId10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F806"/>
    <a:srgbClr val="F9F418"/>
    <a:srgbClr val="4C17AB"/>
    <a:srgbClr val="00CC00"/>
    <a:srgbClr val="00FF00"/>
    <a:srgbClr val="66FFFF"/>
    <a:srgbClr val="08F8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1" d="100"/>
          <a:sy n="71" d="100"/>
        </p:scale>
        <p:origin x="-13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image" Target="../media/image6.jpeg"/><Relationship Id="rId4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ženského 6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FCF47C-8FF5-4EE0-870E-7F2ECED6A040}" type="presOf" srcId="{D8197B8C-B260-4A16-BDF4-0947B075E274}" destId="{5A5FFA88-C948-4069-8E93-59FA12366E83}" srcOrd="1" destOrd="0" presId="urn:microsoft.com/office/officeart/2005/8/layout/target3"/>
    <dgm:cxn modelId="{9413F9EC-B54A-488B-898A-AF12555BBCD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3C6515-445A-4050-BD8C-E575BB8E07CB}" type="presOf" srcId="{B651F6E3-6281-48DB-9319-2AEAFDAE7572}" destId="{6BB5E863-4638-4E1D-BFDE-399D028AC4ED}" srcOrd="1" destOrd="0" presId="urn:microsoft.com/office/officeart/2005/8/layout/target3"/>
    <dgm:cxn modelId="{C660C946-743C-4FAA-B2E8-A54DBE4D5465}" type="presOf" srcId="{757F3AB3-0718-4624-B441-E567A8F0AB56}" destId="{333A1088-737F-45CB-B68E-254E46348037}" srcOrd="0" destOrd="0" presId="urn:microsoft.com/office/officeart/2005/8/layout/target3"/>
    <dgm:cxn modelId="{5E63D672-88B1-4151-A12F-13E8B3FC933F}" type="presOf" srcId="{4C35D32F-0EAB-4CD7-82EE-45574DC2A586}" destId="{890E4F0B-2866-4A3F-A3C7-2A14B1797930}" srcOrd="1" destOrd="0" presId="urn:microsoft.com/office/officeart/2005/8/layout/target3"/>
    <dgm:cxn modelId="{731624EC-0C57-45C4-B94B-28355AA13E0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8D0CA0-D474-4F6A-AD6E-287ABBF53BD9}" type="presOf" srcId="{4C35D32F-0EAB-4CD7-82EE-45574DC2A586}" destId="{8BEBB6EC-1DAA-4CAC-8A25-BC0FCBD5DBD5}" srcOrd="0" destOrd="0" presId="urn:microsoft.com/office/officeart/2005/8/layout/target3"/>
    <dgm:cxn modelId="{DE813F51-EBBF-477D-AC06-2646EA2FA1FF}" type="presOf" srcId="{D1D4F407-5343-4D3F-B5B9-D407B03CAEB4}" destId="{D005CE8C-CC26-4C3E-AC11-E15060ECD759}" srcOrd="0" destOrd="0" presId="urn:microsoft.com/office/officeart/2005/8/layout/target3"/>
    <dgm:cxn modelId="{DA558498-CC32-45CC-9A7F-09084FF95DAC}" type="presOf" srcId="{D1B46980-6531-4606-95E6-44980827E919}" destId="{6140AFEC-043D-4C43-A2F9-D0F5331DF3A3}" srcOrd="0" destOrd="0" presId="urn:microsoft.com/office/officeart/2005/8/layout/target3"/>
    <dgm:cxn modelId="{51E56C74-2359-402C-9598-2F594843E0E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C08226-D5EC-4EA9-AB87-C7F763BF5A27}" type="presOf" srcId="{D8197B8C-B260-4A16-BDF4-0947B075E274}" destId="{25B08C86-7E15-44DC-BE7F-FFB55DD49D12}" srcOrd="0" destOrd="0" presId="urn:microsoft.com/office/officeart/2005/8/layout/target3"/>
    <dgm:cxn modelId="{07F204A5-3A83-471C-B28A-4CF25903CBFE}" type="presParOf" srcId="{333A1088-737F-45CB-B68E-254E46348037}" destId="{F5ABB229-8D3B-4694-996A-96F23CF14429}" srcOrd="0" destOrd="0" presId="urn:microsoft.com/office/officeart/2005/8/layout/target3"/>
    <dgm:cxn modelId="{93E99FC4-05BB-4E8F-B8F5-1A99127FC6CE}" type="presParOf" srcId="{333A1088-737F-45CB-B68E-254E46348037}" destId="{F41139FD-01EE-4571-8B17-4FB00FC51163}" srcOrd="1" destOrd="0" presId="urn:microsoft.com/office/officeart/2005/8/layout/target3"/>
    <dgm:cxn modelId="{521C1BCC-BBF5-4D7A-A745-490C7998A135}" type="presParOf" srcId="{333A1088-737F-45CB-B68E-254E46348037}" destId="{D005CE8C-CC26-4C3E-AC11-E15060ECD759}" srcOrd="2" destOrd="0" presId="urn:microsoft.com/office/officeart/2005/8/layout/target3"/>
    <dgm:cxn modelId="{63BC7D36-2CBB-4817-B832-DA29820E58EA}" type="presParOf" srcId="{333A1088-737F-45CB-B68E-254E46348037}" destId="{2C702D82-9B77-49B7-9568-BB8EB47C3372}" srcOrd="3" destOrd="0" presId="urn:microsoft.com/office/officeart/2005/8/layout/target3"/>
    <dgm:cxn modelId="{B20086C6-1FD1-4789-ABC5-236B87E2F4FC}" type="presParOf" srcId="{333A1088-737F-45CB-B68E-254E46348037}" destId="{A52A0455-90FF-4808-ABD0-F02540D31D5A}" srcOrd="4" destOrd="0" presId="urn:microsoft.com/office/officeart/2005/8/layout/target3"/>
    <dgm:cxn modelId="{AFAE0177-54EC-47B9-B2CB-714633FE4E0B}" type="presParOf" srcId="{333A1088-737F-45CB-B68E-254E46348037}" destId="{6140AFEC-043D-4C43-A2F9-D0F5331DF3A3}" srcOrd="5" destOrd="0" presId="urn:microsoft.com/office/officeart/2005/8/layout/target3"/>
    <dgm:cxn modelId="{ED33CC34-A551-4A34-968A-01ED4F928A8A}" type="presParOf" srcId="{333A1088-737F-45CB-B68E-254E46348037}" destId="{9358AC05-5D7D-4327-9F80-1AD486AEA664}" srcOrd="6" destOrd="0" presId="urn:microsoft.com/office/officeart/2005/8/layout/target3"/>
    <dgm:cxn modelId="{5CA4C64F-91FA-470C-8E10-1685D858530C}" type="presParOf" srcId="{333A1088-737F-45CB-B68E-254E46348037}" destId="{313FC574-E1CD-4FB4-B054-0B805CE0447D}" srcOrd="7" destOrd="0" presId="urn:microsoft.com/office/officeart/2005/8/layout/target3"/>
    <dgm:cxn modelId="{C3E7EC42-E8E7-4429-A45C-AE8229792F2E}" type="presParOf" srcId="{333A1088-737F-45CB-B68E-254E46348037}" destId="{619D679B-A015-4ECF-8348-D1034C574F40}" srcOrd="8" destOrd="0" presId="urn:microsoft.com/office/officeart/2005/8/layout/target3"/>
    <dgm:cxn modelId="{14F6ED05-4F51-43F4-939C-D764DC78EE96}" type="presParOf" srcId="{333A1088-737F-45CB-B68E-254E46348037}" destId="{322283A8-4A27-4CDA-BAE3-F381106A9174}" srcOrd="9" destOrd="0" presId="urn:microsoft.com/office/officeart/2005/8/layout/target3"/>
    <dgm:cxn modelId="{8A062AE4-3AFB-4AC2-9383-C92B5B9AF9F7}" type="presParOf" srcId="{333A1088-737F-45CB-B68E-254E46348037}" destId="{FFC9F71D-1B4F-4AD9-A4A6-86ADEFC8AF5C}" srcOrd="10" destOrd="0" presId="urn:microsoft.com/office/officeart/2005/8/layout/target3"/>
    <dgm:cxn modelId="{69C7BF0E-8FE7-4FCD-A940-AEDEB95261AE}" type="presParOf" srcId="{333A1088-737F-45CB-B68E-254E46348037}" destId="{25B08C86-7E15-44DC-BE7F-FFB55DD49D12}" srcOrd="11" destOrd="0" presId="urn:microsoft.com/office/officeart/2005/8/layout/target3"/>
    <dgm:cxn modelId="{4EE00972-EAA1-49A4-8523-1DD75AC911EC}" type="presParOf" srcId="{333A1088-737F-45CB-B68E-254E46348037}" destId="{76644BE8-9D7C-4C09-B250-3D10AF48CBB7}" srcOrd="12" destOrd="0" presId="urn:microsoft.com/office/officeart/2005/8/layout/target3"/>
    <dgm:cxn modelId="{A71C5DED-E6C6-40FA-B0C8-64A006C310BC}" type="presParOf" srcId="{333A1088-737F-45CB-B68E-254E46348037}" destId="{EE85B701-7295-41C0-BA7A-34D3756A2AE6}" srcOrd="13" destOrd="0" presId="urn:microsoft.com/office/officeart/2005/8/layout/target3"/>
    <dgm:cxn modelId="{CD516BAF-5F41-404C-8822-B8ED9F4DDA3B}" type="presParOf" srcId="{333A1088-737F-45CB-B68E-254E46348037}" destId="{8BEBB6EC-1DAA-4CAC-8A25-BC0FCBD5DBD5}" srcOrd="14" destOrd="0" presId="urn:microsoft.com/office/officeart/2005/8/layout/target3"/>
    <dgm:cxn modelId="{B11FDD2E-D7BD-4C07-8CFA-1798F716A5E0}" type="presParOf" srcId="{333A1088-737F-45CB-B68E-254E46348037}" destId="{AED2198E-93D5-4001-81B4-73124B309672}" srcOrd="15" destOrd="0" presId="urn:microsoft.com/office/officeart/2005/8/layout/target3"/>
    <dgm:cxn modelId="{3D0DD925-6896-43FD-B7F7-B5AB5992E38D}" type="presParOf" srcId="{333A1088-737F-45CB-B68E-254E46348037}" destId="{2BE915AB-18AA-4053-B92C-3BFC9ED204BB}" srcOrd="16" destOrd="0" presId="urn:microsoft.com/office/officeart/2005/8/layout/target3"/>
    <dgm:cxn modelId="{D5CF5C8A-C99E-4F6F-A673-5B4267A6E2AD}" type="presParOf" srcId="{333A1088-737F-45CB-B68E-254E46348037}" destId="{6BB5E863-4638-4E1D-BFDE-399D028AC4ED}" srcOrd="17" destOrd="0" presId="urn:microsoft.com/office/officeart/2005/8/layout/target3"/>
    <dgm:cxn modelId="{2C9AAC9C-CB16-4E52-9404-8545052C7F69}" type="presParOf" srcId="{333A1088-737F-45CB-B68E-254E46348037}" destId="{5A5FFA88-C948-4069-8E93-59FA12366E83}" srcOrd="18" destOrd="0" presId="urn:microsoft.com/office/officeart/2005/8/layout/target3"/>
    <dgm:cxn modelId="{6D5E0E0F-4E78-45E2-9161-8F790FD1F7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Připomeň si vzory podstatných jmen rodu středního a  ženského: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487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49D477-3725-4A13-8EA1-0DA0FF56CC0C}" type="presOf" srcId="{F72F1637-180D-42F6-8B63-AA717614F68C}" destId="{0B5C3AC9-8B4C-49C8-893F-E3DE5FBC4F0A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2F90CF36-7009-4AF9-BA41-4672CDA7A1AD}" type="presOf" srcId="{6BEC191A-C8D9-4921-9071-E44941C96FBC}" destId="{B7C94E48-8A40-418D-984F-531CEED2FDD3}" srcOrd="0" destOrd="0" presId="urn:microsoft.com/office/officeart/2005/8/layout/vList2"/>
    <dgm:cxn modelId="{47D5E6D4-6D52-4440-95EE-FDE82BEA3EEE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FD88B9-AFD3-48A3-9D3A-9188EAE6CFD5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F7049FB-DDE6-4CCE-8566-1F72B848C654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-o</a:t>
          </a:r>
          <a:endParaRPr lang="cs-CZ" dirty="0">
            <a:solidFill>
              <a:srgbClr val="FF0000"/>
            </a:solidFill>
          </a:endParaRPr>
        </a:p>
      </dgm:t>
    </dgm:pt>
    <dgm:pt modelId="{13873029-93E3-408A-BC33-B0424A06C519}" type="parTrans" cxnId="{572B379C-8F65-47D6-B3DA-C431DE39DF19}">
      <dgm:prSet/>
      <dgm:spPr/>
      <dgm:t>
        <a:bodyPr/>
        <a:lstStyle/>
        <a:p>
          <a:endParaRPr lang="cs-CZ"/>
        </a:p>
      </dgm:t>
    </dgm:pt>
    <dgm:pt modelId="{D1AFD869-59CA-49C8-AA23-8296625DE72A}" type="sibTrans" cxnId="{572B379C-8F65-47D6-B3DA-C431DE39DF19}">
      <dgm:prSet/>
      <dgm:spPr/>
      <dgm:t>
        <a:bodyPr/>
        <a:lstStyle/>
        <a:p>
          <a:endParaRPr lang="cs-CZ"/>
        </a:p>
      </dgm:t>
    </dgm:pt>
    <dgm:pt modelId="{191EB914-2BF1-488C-AADA-F9500033E700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84E4AED5-7361-4280-BEB7-21CC36DC602D}" type="parTrans" cxnId="{DCC8A2F0-74C1-4BF1-B180-9884D1A3FD66}">
      <dgm:prSet/>
      <dgm:spPr/>
      <dgm:t>
        <a:bodyPr/>
        <a:lstStyle/>
        <a:p>
          <a:endParaRPr lang="cs-CZ"/>
        </a:p>
      </dgm:t>
    </dgm:pt>
    <dgm:pt modelId="{0444308A-4FC6-49D9-8BED-642E2B1FB648}" type="sibTrans" cxnId="{DCC8A2F0-74C1-4BF1-B180-9884D1A3FD66}">
      <dgm:prSet/>
      <dgm:spPr/>
      <dgm:t>
        <a:bodyPr/>
        <a:lstStyle/>
        <a:p>
          <a:endParaRPr lang="cs-CZ"/>
        </a:p>
      </dgm:t>
    </dgm:pt>
    <dgm:pt modelId="{593DB3A1-4A82-4A0E-9E28-C302CBDE7389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A7B6FDEA-00B7-4553-BF8C-BDF97F250E1F}" type="parTrans" cxnId="{459C3304-6366-4A8A-BA89-41F78BC164FA}">
      <dgm:prSet/>
      <dgm:spPr/>
      <dgm:t>
        <a:bodyPr/>
        <a:lstStyle/>
        <a:p>
          <a:endParaRPr lang="cs-CZ"/>
        </a:p>
      </dgm:t>
    </dgm:pt>
    <dgm:pt modelId="{6C7750BD-83A4-4E8E-875E-DD81CFD485EE}" type="sibTrans" cxnId="{459C3304-6366-4A8A-BA89-41F78BC164FA}">
      <dgm:prSet/>
      <dgm:spPr/>
      <dgm:t>
        <a:bodyPr/>
        <a:lstStyle/>
        <a:p>
          <a:endParaRPr lang="cs-CZ"/>
        </a:p>
      </dgm:t>
    </dgm:pt>
    <dgm:pt modelId="{D8FE5818-4DBA-4B3E-9788-36645366DD28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-e</a:t>
          </a:r>
          <a:endParaRPr lang="cs-CZ" dirty="0">
            <a:solidFill>
              <a:srgbClr val="FF0000"/>
            </a:solidFill>
          </a:endParaRPr>
        </a:p>
      </dgm:t>
    </dgm:pt>
    <dgm:pt modelId="{0EA140F9-1880-40D2-960A-93DE333F3A58}" type="parTrans" cxnId="{14C02EC4-E616-4DDC-8FD5-6C03BB93B97C}">
      <dgm:prSet/>
      <dgm:spPr/>
      <dgm:t>
        <a:bodyPr/>
        <a:lstStyle/>
        <a:p>
          <a:endParaRPr lang="cs-CZ"/>
        </a:p>
      </dgm:t>
    </dgm:pt>
    <dgm:pt modelId="{E39B0385-2576-4487-85B8-91DAB6DE4325}" type="sibTrans" cxnId="{14C02EC4-E616-4DDC-8FD5-6C03BB93B97C}">
      <dgm:prSet/>
      <dgm:spPr/>
      <dgm:t>
        <a:bodyPr/>
        <a:lstStyle/>
        <a:p>
          <a:endParaRPr lang="cs-CZ"/>
        </a:p>
      </dgm:t>
    </dgm:pt>
    <dgm:pt modelId="{85B44A62-37EF-4B05-84CD-D79C93B94238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2. Pád - bez </a:t>
          </a:r>
          <a:r>
            <a:rPr lang="cs-CZ" dirty="0" smtClean="0">
              <a:solidFill>
                <a:srgbClr val="FF0000"/>
              </a:solidFill>
            </a:rPr>
            <a:t>moře</a:t>
          </a:r>
          <a:endParaRPr lang="cs-CZ" dirty="0">
            <a:solidFill>
              <a:srgbClr val="FF0000"/>
            </a:solidFill>
          </a:endParaRPr>
        </a:p>
      </dgm:t>
    </dgm:pt>
    <dgm:pt modelId="{782F6434-C0E4-4692-9F31-799C6FB94922}" type="parTrans" cxnId="{E840875F-6FBD-425D-84F8-F8DE85EE4423}">
      <dgm:prSet/>
      <dgm:spPr/>
      <dgm:t>
        <a:bodyPr/>
        <a:lstStyle/>
        <a:p>
          <a:endParaRPr lang="cs-CZ"/>
        </a:p>
      </dgm:t>
    </dgm:pt>
    <dgm:pt modelId="{4C40644C-1B2D-4E4C-BBE2-BFEB8F3F2419}" type="sibTrans" cxnId="{E840875F-6FBD-425D-84F8-F8DE85EE4423}">
      <dgm:prSet/>
      <dgm:spPr/>
      <dgm:t>
        <a:bodyPr/>
        <a:lstStyle/>
        <a:p>
          <a:endParaRPr lang="cs-CZ"/>
        </a:p>
      </dgm:t>
    </dgm:pt>
    <dgm:pt modelId="{B5841660-0236-4A3C-B720-03C45C938042}">
      <dgm:prSet phldrT="[Text]" phldr="1"/>
      <dgm:spPr>
        <a:solidFill>
          <a:schemeClr val="accent3"/>
        </a:solidFill>
      </dgm:spPr>
      <dgm:t>
        <a:bodyPr/>
        <a:lstStyle/>
        <a:p>
          <a:endParaRPr lang="cs-CZ"/>
        </a:p>
      </dgm:t>
    </dgm:pt>
    <dgm:pt modelId="{17E91318-612B-4D7B-ABD3-65D3067816C8}" type="parTrans" cxnId="{6CD027C8-C635-4874-BDE7-5AC25C03928C}">
      <dgm:prSet/>
      <dgm:spPr/>
      <dgm:t>
        <a:bodyPr/>
        <a:lstStyle/>
        <a:p>
          <a:endParaRPr lang="cs-CZ"/>
        </a:p>
      </dgm:t>
    </dgm:pt>
    <dgm:pt modelId="{D69CC43F-5495-4D6C-8F76-F46AC13164E7}" type="sibTrans" cxnId="{6CD027C8-C635-4874-BDE7-5AC25C03928C}">
      <dgm:prSet/>
      <dgm:spPr/>
      <dgm:t>
        <a:bodyPr/>
        <a:lstStyle/>
        <a:p>
          <a:endParaRPr lang="cs-CZ"/>
        </a:p>
      </dgm:t>
    </dgm:pt>
    <dgm:pt modelId="{10816F06-FA3C-483E-98FD-64A9680B7021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–e</a:t>
          </a:r>
          <a:endParaRPr lang="cs-CZ" dirty="0">
            <a:solidFill>
              <a:srgbClr val="FF0000"/>
            </a:solidFill>
          </a:endParaRPr>
        </a:p>
      </dgm:t>
    </dgm:pt>
    <dgm:pt modelId="{1F9EE398-5153-4F42-9E67-FF69569BFB47}" type="parTrans" cxnId="{5745E436-2C95-441E-98D0-DA12D65D317B}">
      <dgm:prSet/>
      <dgm:spPr/>
      <dgm:t>
        <a:bodyPr/>
        <a:lstStyle/>
        <a:p>
          <a:endParaRPr lang="cs-CZ"/>
        </a:p>
      </dgm:t>
    </dgm:pt>
    <dgm:pt modelId="{216611E8-28CF-42CB-81DE-43AD08ABD8D8}" type="sibTrans" cxnId="{5745E436-2C95-441E-98D0-DA12D65D317B}">
      <dgm:prSet/>
      <dgm:spPr/>
      <dgm:t>
        <a:bodyPr/>
        <a:lstStyle/>
        <a:p>
          <a:endParaRPr lang="cs-CZ"/>
        </a:p>
      </dgm:t>
    </dgm:pt>
    <dgm:pt modelId="{3552C52B-0B50-41E9-8EC5-9F5B52615530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2. Pád bez </a:t>
          </a:r>
          <a:r>
            <a:rPr lang="cs-CZ" dirty="0" smtClean="0">
              <a:solidFill>
                <a:srgbClr val="FF0000"/>
              </a:solidFill>
            </a:rPr>
            <a:t>kuřete</a:t>
          </a:r>
          <a:endParaRPr lang="cs-CZ" dirty="0">
            <a:solidFill>
              <a:srgbClr val="FF0000"/>
            </a:solidFill>
          </a:endParaRPr>
        </a:p>
      </dgm:t>
    </dgm:pt>
    <dgm:pt modelId="{E871C6A2-521A-463C-A97F-1AA1B3A8F6D1}" type="parTrans" cxnId="{2330792F-748B-46B0-9A39-0B320C44A557}">
      <dgm:prSet/>
      <dgm:spPr/>
      <dgm:t>
        <a:bodyPr/>
        <a:lstStyle/>
        <a:p>
          <a:endParaRPr lang="cs-CZ"/>
        </a:p>
      </dgm:t>
    </dgm:pt>
    <dgm:pt modelId="{977E2755-330A-41DE-ABCF-2B63D6B99BBE}" type="sibTrans" cxnId="{2330792F-748B-46B0-9A39-0B320C44A557}">
      <dgm:prSet/>
      <dgm:spPr/>
      <dgm:t>
        <a:bodyPr/>
        <a:lstStyle/>
        <a:p>
          <a:endParaRPr lang="cs-CZ"/>
        </a:p>
      </dgm:t>
    </dgm:pt>
    <dgm:pt modelId="{0C796E80-858F-45C3-A534-4CB4881CBD75}">
      <dgm:prSet phldrT="[Text]" phldr="1"/>
      <dgm:spPr>
        <a:solidFill>
          <a:schemeClr val="accent3"/>
        </a:solidFill>
      </dgm:spPr>
      <dgm:t>
        <a:bodyPr/>
        <a:lstStyle/>
        <a:p>
          <a:endParaRPr lang="cs-CZ" dirty="0"/>
        </a:p>
      </dgm:t>
    </dgm:pt>
    <dgm:pt modelId="{40E8E1F0-4088-40C1-A6A6-7581D8CD6D16}" type="parTrans" cxnId="{64A54A9D-BB1B-4AEC-963E-42BEA5E094EA}">
      <dgm:prSet/>
      <dgm:spPr/>
      <dgm:t>
        <a:bodyPr/>
        <a:lstStyle/>
        <a:p>
          <a:endParaRPr lang="cs-CZ"/>
        </a:p>
      </dgm:t>
    </dgm:pt>
    <dgm:pt modelId="{5EE4700E-1DEC-4FF6-9013-E1431C56F2F9}" type="sibTrans" cxnId="{64A54A9D-BB1B-4AEC-963E-42BEA5E094EA}">
      <dgm:prSet/>
      <dgm:spPr/>
      <dgm:t>
        <a:bodyPr/>
        <a:lstStyle/>
        <a:p>
          <a:endParaRPr lang="cs-CZ"/>
        </a:p>
      </dgm:t>
    </dgm:pt>
    <dgm:pt modelId="{32206316-1CD0-4A5C-A676-11E0B90144F2}">
      <dgm:prSet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-í</a:t>
          </a:r>
          <a:endParaRPr lang="cs-CZ" dirty="0">
            <a:solidFill>
              <a:srgbClr val="FF0000"/>
            </a:solidFill>
          </a:endParaRPr>
        </a:p>
      </dgm:t>
    </dgm:pt>
    <dgm:pt modelId="{D0E0FF4F-45F6-412F-87B3-539BF297E296}" type="parTrans" cxnId="{9B1EE0A3-B7FB-4E67-923D-0F1814DB33EE}">
      <dgm:prSet/>
      <dgm:spPr/>
      <dgm:t>
        <a:bodyPr/>
        <a:lstStyle/>
        <a:p>
          <a:endParaRPr lang="cs-CZ"/>
        </a:p>
      </dgm:t>
    </dgm:pt>
    <dgm:pt modelId="{198D7610-E982-4EC6-ADB1-2630D37B21CC}" type="sibTrans" cxnId="{9B1EE0A3-B7FB-4E67-923D-0F1814DB33EE}">
      <dgm:prSet/>
      <dgm:spPr/>
      <dgm:t>
        <a:bodyPr/>
        <a:lstStyle/>
        <a:p>
          <a:endParaRPr lang="cs-CZ"/>
        </a:p>
      </dgm:t>
    </dgm:pt>
    <dgm:pt modelId="{AAD20BA7-BA1D-4B96-8585-5A0CA3BA3936}" type="pres">
      <dgm:prSet presAssocID="{2FFD88B9-AFD3-48A3-9D3A-9188EAE6CFD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70AEBA-0071-4899-882D-D53C93151CE8}" type="pres">
      <dgm:prSet presAssocID="{6F7049FB-DDE6-4CCE-8566-1F72B848C654}" presName="comp" presStyleCnt="0"/>
      <dgm:spPr/>
    </dgm:pt>
    <dgm:pt modelId="{973F3388-076A-4A11-A3C2-F9E790B9A42E}" type="pres">
      <dgm:prSet presAssocID="{6F7049FB-DDE6-4CCE-8566-1F72B848C654}" presName="box" presStyleLbl="node1" presStyleIdx="0" presStyleCnt="4"/>
      <dgm:spPr/>
      <dgm:t>
        <a:bodyPr/>
        <a:lstStyle/>
        <a:p>
          <a:endParaRPr lang="cs-CZ"/>
        </a:p>
      </dgm:t>
    </dgm:pt>
    <dgm:pt modelId="{B786A7C2-24EC-4072-B392-779B8B60CA44}" type="pres">
      <dgm:prSet presAssocID="{6F7049FB-DDE6-4CCE-8566-1F72B848C654}" presName="img" presStyleLbl="fgImgPlace1" presStyleIdx="0" presStyleCnt="4" custScaleX="104305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377F226-33E3-4AB8-9620-6ED02CEF3810}" type="pres">
      <dgm:prSet presAssocID="{6F7049FB-DDE6-4CCE-8566-1F72B848C654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164CE-FD69-4F62-9CFA-C2AB6DEEE044}" type="pres">
      <dgm:prSet presAssocID="{D1AFD869-59CA-49C8-AA23-8296625DE72A}" presName="spacer" presStyleCnt="0"/>
      <dgm:spPr/>
    </dgm:pt>
    <dgm:pt modelId="{B4115DC1-1FFD-4566-8622-4B6260747FD9}" type="pres">
      <dgm:prSet presAssocID="{D8FE5818-4DBA-4B3E-9788-36645366DD28}" presName="comp" presStyleCnt="0"/>
      <dgm:spPr/>
    </dgm:pt>
    <dgm:pt modelId="{40727B52-00C3-4DBD-B61D-D6748753AB25}" type="pres">
      <dgm:prSet presAssocID="{D8FE5818-4DBA-4B3E-9788-36645366DD28}" presName="box" presStyleLbl="node1" presStyleIdx="1" presStyleCnt="4"/>
      <dgm:spPr/>
      <dgm:t>
        <a:bodyPr/>
        <a:lstStyle/>
        <a:p>
          <a:endParaRPr lang="cs-CZ"/>
        </a:p>
      </dgm:t>
    </dgm:pt>
    <dgm:pt modelId="{EC4BEF86-3922-4220-B9DD-176DEC5D2434}" type="pres">
      <dgm:prSet presAssocID="{D8FE5818-4DBA-4B3E-9788-36645366DD28}" presName="img" presStyleLbl="fgImgPlace1" presStyleIdx="1" presStyleCnt="4" custScaleX="10430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6AF8004-541E-4C99-95D5-BF78C942967C}" type="pres">
      <dgm:prSet presAssocID="{D8FE5818-4DBA-4B3E-9788-36645366DD28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F8C36-6BEE-4C3E-A025-8014E414F960}" type="pres">
      <dgm:prSet presAssocID="{E39B0385-2576-4487-85B8-91DAB6DE4325}" presName="spacer" presStyleCnt="0"/>
      <dgm:spPr/>
    </dgm:pt>
    <dgm:pt modelId="{1759104E-CC9E-428B-A61E-76B1E82774CC}" type="pres">
      <dgm:prSet presAssocID="{10816F06-FA3C-483E-98FD-64A9680B7021}" presName="comp" presStyleCnt="0"/>
      <dgm:spPr/>
    </dgm:pt>
    <dgm:pt modelId="{1C528B81-BDD8-48C3-A226-C282567D4111}" type="pres">
      <dgm:prSet presAssocID="{10816F06-FA3C-483E-98FD-64A9680B7021}" presName="box" presStyleLbl="node1" presStyleIdx="2" presStyleCnt="4"/>
      <dgm:spPr/>
      <dgm:t>
        <a:bodyPr/>
        <a:lstStyle/>
        <a:p>
          <a:endParaRPr lang="cs-CZ"/>
        </a:p>
      </dgm:t>
    </dgm:pt>
    <dgm:pt modelId="{02DF5E18-1C4F-42AC-B876-7925DE4A1C7D}" type="pres">
      <dgm:prSet presAssocID="{10816F06-FA3C-483E-98FD-64A9680B7021}" presName="img" presStyleLbl="fgImgPlace1" presStyleIdx="2" presStyleCnt="4" custScaleX="104305" custLinFactNeighborX="-9804" custLinFactNeighborY="-277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6B06AE2-93F3-428D-A7E3-70D85320A07D}" type="pres">
      <dgm:prSet presAssocID="{10816F06-FA3C-483E-98FD-64A9680B7021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6033EF-F7C2-4BFB-9E9D-D80281ECD951}" type="pres">
      <dgm:prSet presAssocID="{216611E8-28CF-42CB-81DE-43AD08ABD8D8}" presName="spacer" presStyleCnt="0"/>
      <dgm:spPr/>
    </dgm:pt>
    <dgm:pt modelId="{1DD8C242-9F43-442F-8C49-D64A68C54253}" type="pres">
      <dgm:prSet presAssocID="{32206316-1CD0-4A5C-A676-11E0B90144F2}" presName="comp" presStyleCnt="0"/>
      <dgm:spPr/>
    </dgm:pt>
    <dgm:pt modelId="{1A34F7E2-3A74-4A35-B6B6-B602919E0212}" type="pres">
      <dgm:prSet presAssocID="{32206316-1CD0-4A5C-A676-11E0B90144F2}" presName="box" presStyleLbl="node1" presStyleIdx="3" presStyleCnt="4"/>
      <dgm:spPr/>
      <dgm:t>
        <a:bodyPr/>
        <a:lstStyle/>
        <a:p>
          <a:endParaRPr lang="cs-CZ"/>
        </a:p>
      </dgm:t>
    </dgm:pt>
    <dgm:pt modelId="{0FE00D12-A91F-4B54-8AD3-C717E21C4A2F}" type="pres">
      <dgm:prSet presAssocID="{32206316-1CD0-4A5C-A676-11E0B90144F2}" presName="img" presStyleLbl="fgImgPlace1" presStyleIdx="3" presStyleCnt="4" custScaleX="99158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53CFD91-417E-438F-A188-5C0EE3783F75}" type="pres">
      <dgm:prSet presAssocID="{32206316-1CD0-4A5C-A676-11E0B90144F2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40875F-6FBD-425D-84F8-F8DE85EE4423}" srcId="{D8FE5818-4DBA-4B3E-9788-36645366DD28}" destId="{85B44A62-37EF-4B05-84CD-D79C93B94238}" srcOrd="0" destOrd="0" parTransId="{782F6434-C0E4-4692-9F31-799C6FB94922}" sibTransId="{4C40644C-1B2D-4E4C-BBE2-BFEB8F3F2419}"/>
    <dgm:cxn modelId="{64A54A9D-BB1B-4AEC-963E-42BEA5E094EA}" srcId="{10816F06-FA3C-483E-98FD-64A9680B7021}" destId="{0C796E80-858F-45C3-A534-4CB4881CBD75}" srcOrd="1" destOrd="0" parTransId="{40E8E1F0-4088-40C1-A6A6-7581D8CD6D16}" sibTransId="{5EE4700E-1DEC-4FF6-9013-E1431C56F2F9}"/>
    <dgm:cxn modelId="{ED833711-6A64-46BE-9BAB-22DAA87B64BE}" type="presOf" srcId="{32206316-1CD0-4A5C-A676-11E0B90144F2}" destId="{1A34F7E2-3A74-4A35-B6B6-B602919E0212}" srcOrd="0" destOrd="0" presId="urn:microsoft.com/office/officeart/2005/8/layout/vList4"/>
    <dgm:cxn modelId="{59CCFE7B-0248-4A38-9D89-21E5E275F464}" type="presOf" srcId="{D8FE5818-4DBA-4B3E-9788-36645366DD28}" destId="{40727B52-00C3-4DBD-B61D-D6748753AB25}" srcOrd="0" destOrd="0" presId="urn:microsoft.com/office/officeart/2005/8/layout/vList4"/>
    <dgm:cxn modelId="{42572F98-9371-47F2-A074-35514EECA81A}" type="presOf" srcId="{85B44A62-37EF-4B05-84CD-D79C93B94238}" destId="{40727B52-00C3-4DBD-B61D-D6748753AB25}" srcOrd="0" destOrd="1" presId="urn:microsoft.com/office/officeart/2005/8/layout/vList4"/>
    <dgm:cxn modelId="{55767F74-70FB-4CEA-B167-0B5DB71A1D87}" type="presOf" srcId="{D8FE5818-4DBA-4B3E-9788-36645366DD28}" destId="{E6AF8004-541E-4C99-95D5-BF78C942967C}" srcOrd="1" destOrd="0" presId="urn:microsoft.com/office/officeart/2005/8/layout/vList4"/>
    <dgm:cxn modelId="{5FF200B1-C56B-49E8-912D-74A07910898B}" type="presOf" srcId="{10816F06-FA3C-483E-98FD-64A9680B7021}" destId="{96B06AE2-93F3-428D-A7E3-70D85320A07D}" srcOrd="1" destOrd="0" presId="urn:microsoft.com/office/officeart/2005/8/layout/vList4"/>
    <dgm:cxn modelId="{6CD027C8-C635-4874-BDE7-5AC25C03928C}" srcId="{D8FE5818-4DBA-4B3E-9788-36645366DD28}" destId="{B5841660-0236-4A3C-B720-03C45C938042}" srcOrd="1" destOrd="0" parTransId="{17E91318-612B-4D7B-ABD3-65D3067816C8}" sibTransId="{D69CC43F-5495-4D6C-8F76-F46AC13164E7}"/>
    <dgm:cxn modelId="{A90E84C5-E442-4B92-BD17-3CC2347CB7B9}" type="presOf" srcId="{6F7049FB-DDE6-4CCE-8566-1F72B848C654}" destId="{C377F226-33E3-4AB8-9620-6ED02CEF3810}" srcOrd="1" destOrd="0" presId="urn:microsoft.com/office/officeart/2005/8/layout/vList4"/>
    <dgm:cxn modelId="{572B379C-8F65-47D6-B3DA-C431DE39DF19}" srcId="{2FFD88B9-AFD3-48A3-9D3A-9188EAE6CFD5}" destId="{6F7049FB-DDE6-4CCE-8566-1F72B848C654}" srcOrd="0" destOrd="0" parTransId="{13873029-93E3-408A-BC33-B0424A06C519}" sibTransId="{D1AFD869-59CA-49C8-AA23-8296625DE72A}"/>
    <dgm:cxn modelId="{4DD92FA1-BB21-45B5-8AFF-F5BA1F6ECC8F}" type="presOf" srcId="{191EB914-2BF1-488C-AADA-F9500033E700}" destId="{973F3388-076A-4A11-A3C2-F9E790B9A42E}" srcOrd="0" destOrd="1" presId="urn:microsoft.com/office/officeart/2005/8/layout/vList4"/>
    <dgm:cxn modelId="{14C02EC4-E616-4DDC-8FD5-6C03BB93B97C}" srcId="{2FFD88B9-AFD3-48A3-9D3A-9188EAE6CFD5}" destId="{D8FE5818-4DBA-4B3E-9788-36645366DD28}" srcOrd="1" destOrd="0" parTransId="{0EA140F9-1880-40D2-960A-93DE333F3A58}" sibTransId="{E39B0385-2576-4487-85B8-91DAB6DE4325}"/>
    <dgm:cxn modelId="{CFBE3D5C-A792-4935-AA4E-3BF9CFDCFB56}" type="presOf" srcId="{B5841660-0236-4A3C-B720-03C45C938042}" destId="{40727B52-00C3-4DBD-B61D-D6748753AB25}" srcOrd="0" destOrd="2" presId="urn:microsoft.com/office/officeart/2005/8/layout/vList4"/>
    <dgm:cxn modelId="{130259FE-8B68-444C-A904-361A6F43A1EB}" type="presOf" srcId="{32206316-1CD0-4A5C-A676-11E0B90144F2}" destId="{053CFD91-417E-438F-A188-5C0EE3783F75}" srcOrd="1" destOrd="0" presId="urn:microsoft.com/office/officeart/2005/8/layout/vList4"/>
    <dgm:cxn modelId="{5745E436-2C95-441E-98D0-DA12D65D317B}" srcId="{2FFD88B9-AFD3-48A3-9D3A-9188EAE6CFD5}" destId="{10816F06-FA3C-483E-98FD-64A9680B7021}" srcOrd="2" destOrd="0" parTransId="{1F9EE398-5153-4F42-9E67-FF69569BFB47}" sibTransId="{216611E8-28CF-42CB-81DE-43AD08ABD8D8}"/>
    <dgm:cxn modelId="{C65127F3-CCA9-490B-95E9-03C8D7A2B124}" type="presOf" srcId="{6F7049FB-DDE6-4CCE-8566-1F72B848C654}" destId="{973F3388-076A-4A11-A3C2-F9E790B9A42E}" srcOrd="0" destOrd="0" presId="urn:microsoft.com/office/officeart/2005/8/layout/vList4"/>
    <dgm:cxn modelId="{2E88C2C9-0FEF-433C-B988-872E2E39D806}" type="presOf" srcId="{0C796E80-858F-45C3-A534-4CB4881CBD75}" destId="{96B06AE2-93F3-428D-A7E3-70D85320A07D}" srcOrd="1" destOrd="2" presId="urn:microsoft.com/office/officeart/2005/8/layout/vList4"/>
    <dgm:cxn modelId="{5224E173-6C27-4AF5-82E0-FB153DA5B38B}" type="presOf" srcId="{3552C52B-0B50-41E9-8EC5-9F5B52615530}" destId="{96B06AE2-93F3-428D-A7E3-70D85320A07D}" srcOrd="1" destOrd="1" presId="urn:microsoft.com/office/officeart/2005/8/layout/vList4"/>
    <dgm:cxn modelId="{3E05EC49-B705-4389-AC87-E77F9C1BE8C1}" type="presOf" srcId="{0C796E80-858F-45C3-A534-4CB4881CBD75}" destId="{1C528B81-BDD8-48C3-A226-C282567D4111}" srcOrd="0" destOrd="2" presId="urn:microsoft.com/office/officeart/2005/8/layout/vList4"/>
    <dgm:cxn modelId="{9B1EE0A3-B7FB-4E67-923D-0F1814DB33EE}" srcId="{2FFD88B9-AFD3-48A3-9D3A-9188EAE6CFD5}" destId="{32206316-1CD0-4A5C-A676-11E0B90144F2}" srcOrd="3" destOrd="0" parTransId="{D0E0FF4F-45F6-412F-87B3-539BF297E296}" sibTransId="{198D7610-E982-4EC6-ADB1-2630D37B21CC}"/>
    <dgm:cxn modelId="{700C35E9-52CA-40E5-8D7B-8A787D3E21A3}" type="presOf" srcId="{85B44A62-37EF-4B05-84CD-D79C93B94238}" destId="{E6AF8004-541E-4C99-95D5-BF78C942967C}" srcOrd="1" destOrd="1" presId="urn:microsoft.com/office/officeart/2005/8/layout/vList4"/>
    <dgm:cxn modelId="{C31A2A69-ACFE-4290-B738-3B6F03A5AEAF}" type="presOf" srcId="{10816F06-FA3C-483E-98FD-64A9680B7021}" destId="{1C528B81-BDD8-48C3-A226-C282567D4111}" srcOrd="0" destOrd="0" presId="urn:microsoft.com/office/officeart/2005/8/layout/vList4"/>
    <dgm:cxn modelId="{D96E8C94-7870-40F6-B703-9434288BDC49}" type="presOf" srcId="{2FFD88B9-AFD3-48A3-9D3A-9188EAE6CFD5}" destId="{AAD20BA7-BA1D-4B96-8585-5A0CA3BA3936}" srcOrd="0" destOrd="0" presId="urn:microsoft.com/office/officeart/2005/8/layout/vList4"/>
    <dgm:cxn modelId="{BA2600A6-451A-461B-A8D4-52EEFEDBA7C7}" type="presOf" srcId="{B5841660-0236-4A3C-B720-03C45C938042}" destId="{E6AF8004-541E-4C99-95D5-BF78C942967C}" srcOrd="1" destOrd="2" presId="urn:microsoft.com/office/officeart/2005/8/layout/vList4"/>
    <dgm:cxn modelId="{DBB25279-B9C3-4543-A27B-C6773B461986}" type="presOf" srcId="{593DB3A1-4A82-4A0E-9E28-C302CBDE7389}" destId="{C377F226-33E3-4AB8-9620-6ED02CEF3810}" srcOrd="1" destOrd="2" presId="urn:microsoft.com/office/officeart/2005/8/layout/vList4"/>
    <dgm:cxn modelId="{2330792F-748B-46B0-9A39-0B320C44A557}" srcId="{10816F06-FA3C-483E-98FD-64A9680B7021}" destId="{3552C52B-0B50-41E9-8EC5-9F5B52615530}" srcOrd="0" destOrd="0" parTransId="{E871C6A2-521A-463C-A97F-1AA1B3A8F6D1}" sibTransId="{977E2755-330A-41DE-ABCF-2B63D6B99BBE}"/>
    <dgm:cxn modelId="{FB24D6BC-C953-4A13-BD8C-01CF029961E8}" type="presOf" srcId="{3552C52B-0B50-41E9-8EC5-9F5B52615530}" destId="{1C528B81-BDD8-48C3-A226-C282567D4111}" srcOrd="0" destOrd="1" presId="urn:microsoft.com/office/officeart/2005/8/layout/vList4"/>
    <dgm:cxn modelId="{3A9FEFA8-55B1-4B5A-A407-9134893E0C1F}" type="presOf" srcId="{593DB3A1-4A82-4A0E-9E28-C302CBDE7389}" destId="{973F3388-076A-4A11-A3C2-F9E790B9A42E}" srcOrd="0" destOrd="2" presId="urn:microsoft.com/office/officeart/2005/8/layout/vList4"/>
    <dgm:cxn modelId="{DCC8A2F0-74C1-4BF1-B180-9884D1A3FD66}" srcId="{6F7049FB-DDE6-4CCE-8566-1F72B848C654}" destId="{191EB914-2BF1-488C-AADA-F9500033E700}" srcOrd="0" destOrd="0" parTransId="{84E4AED5-7361-4280-BEB7-21CC36DC602D}" sibTransId="{0444308A-4FC6-49D9-8BED-642E2B1FB648}"/>
    <dgm:cxn modelId="{459C3304-6366-4A8A-BA89-41F78BC164FA}" srcId="{6F7049FB-DDE6-4CCE-8566-1F72B848C654}" destId="{593DB3A1-4A82-4A0E-9E28-C302CBDE7389}" srcOrd="1" destOrd="0" parTransId="{A7B6FDEA-00B7-4553-BF8C-BDF97F250E1F}" sibTransId="{6C7750BD-83A4-4E8E-875E-DD81CFD485EE}"/>
    <dgm:cxn modelId="{7C8E4F04-6C05-4F66-8986-44C42F611E85}" type="presOf" srcId="{191EB914-2BF1-488C-AADA-F9500033E700}" destId="{C377F226-33E3-4AB8-9620-6ED02CEF3810}" srcOrd="1" destOrd="1" presId="urn:microsoft.com/office/officeart/2005/8/layout/vList4"/>
    <dgm:cxn modelId="{3D9F75EF-E3CA-4040-96DE-DE77FB44C0C6}" type="presParOf" srcId="{AAD20BA7-BA1D-4B96-8585-5A0CA3BA3936}" destId="{D870AEBA-0071-4899-882D-D53C93151CE8}" srcOrd="0" destOrd="0" presId="urn:microsoft.com/office/officeart/2005/8/layout/vList4"/>
    <dgm:cxn modelId="{FD63C3CB-DCD8-4BDE-818B-D0BAA5CEEB91}" type="presParOf" srcId="{D870AEBA-0071-4899-882D-D53C93151CE8}" destId="{973F3388-076A-4A11-A3C2-F9E790B9A42E}" srcOrd="0" destOrd="0" presId="urn:microsoft.com/office/officeart/2005/8/layout/vList4"/>
    <dgm:cxn modelId="{C86E1AC9-C203-436C-BA4B-B38966371E90}" type="presParOf" srcId="{D870AEBA-0071-4899-882D-D53C93151CE8}" destId="{B786A7C2-24EC-4072-B392-779B8B60CA44}" srcOrd="1" destOrd="0" presId="urn:microsoft.com/office/officeart/2005/8/layout/vList4"/>
    <dgm:cxn modelId="{F48FBFC7-4663-4551-AE33-3892036401D9}" type="presParOf" srcId="{D870AEBA-0071-4899-882D-D53C93151CE8}" destId="{C377F226-33E3-4AB8-9620-6ED02CEF3810}" srcOrd="2" destOrd="0" presId="urn:microsoft.com/office/officeart/2005/8/layout/vList4"/>
    <dgm:cxn modelId="{3C68FD5D-665A-432A-9D94-805C1FE13208}" type="presParOf" srcId="{AAD20BA7-BA1D-4B96-8585-5A0CA3BA3936}" destId="{74B164CE-FD69-4F62-9CFA-C2AB6DEEE044}" srcOrd="1" destOrd="0" presId="urn:microsoft.com/office/officeart/2005/8/layout/vList4"/>
    <dgm:cxn modelId="{9315D28B-FBBF-49B8-A06E-B6E23F743E80}" type="presParOf" srcId="{AAD20BA7-BA1D-4B96-8585-5A0CA3BA3936}" destId="{B4115DC1-1FFD-4566-8622-4B6260747FD9}" srcOrd="2" destOrd="0" presId="urn:microsoft.com/office/officeart/2005/8/layout/vList4"/>
    <dgm:cxn modelId="{218EAD63-3529-4220-8093-1D68122F7A9B}" type="presParOf" srcId="{B4115DC1-1FFD-4566-8622-4B6260747FD9}" destId="{40727B52-00C3-4DBD-B61D-D6748753AB25}" srcOrd="0" destOrd="0" presId="urn:microsoft.com/office/officeart/2005/8/layout/vList4"/>
    <dgm:cxn modelId="{ED039D34-09B5-4886-8508-B378EF2A99C1}" type="presParOf" srcId="{B4115DC1-1FFD-4566-8622-4B6260747FD9}" destId="{EC4BEF86-3922-4220-B9DD-176DEC5D2434}" srcOrd="1" destOrd="0" presId="urn:microsoft.com/office/officeart/2005/8/layout/vList4"/>
    <dgm:cxn modelId="{DB8E2603-A9CD-4592-8C37-EC7E36457838}" type="presParOf" srcId="{B4115DC1-1FFD-4566-8622-4B6260747FD9}" destId="{E6AF8004-541E-4C99-95D5-BF78C942967C}" srcOrd="2" destOrd="0" presId="urn:microsoft.com/office/officeart/2005/8/layout/vList4"/>
    <dgm:cxn modelId="{9388D96C-D88D-441E-A7C0-925D98BE7F7F}" type="presParOf" srcId="{AAD20BA7-BA1D-4B96-8585-5A0CA3BA3936}" destId="{3E4F8C36-6BEE-4C3E-A025-8014E414F960}" srcOrd="3" destOrd="0" presId="urn:microsoft.com/office/officeart/2005/8/layout/vList4"/>
    <dgm:cxn modelId="{D7304BC2-E8D7-41C3-BE76-A55FFA6F14A6}" type="presParOf" srcId="{AAD20BA7-BA1D-4B96-8585-5A0CA3BA3936}" destId="{1759104E-CC9E-428B-A61E-76B1E82774CC}" srcOrd="4" destOrd="0" presId="urn:microsoft.com/office/officeart/2005/8/layout/vList4"/>
    <dgm:cxn modelId="{646B8232-6F95-43D2-B22F-3D83C4B632A6}" type="presParOf" srcId="{1759104E-CC9E-428B-A61E-76B1E82774CC}" destId="{1C528B81-BDD8-48C3-A226-C282567D4111}" srcOrd="0" destOrd="0" presId="urn:microsoft.com/office/officeart/2005/8/layout/vList4"/>
    <dgm:cxn modelId="{8BE6E059-E0A0-4F89-9094-98C96FA64A2F}" type="presParOf" srcId="{1759104E-CC9E-428B-A61E-76B1E82774CC}" destId="{02DF5E18-1C4F-42AC-B876-7925DE4A1C7D}" srcOrd="1" destOrd="0" presId="urn:microsoft.com/office/officeart/2005/8/layout/vList4"/>
    <dgm:cxn modelId="{BAB97F90-9E68-4ABE-AC91-03ADD32DDC4E}" type="presParOf" srcId="{1759104E-CC9E-428B-A61E-76B1E82774CC}" destId="{96B06AE2-93F3-428D-A7E3-70D85320A07D}" srcOrd="2" destOrd="0" presId="urn:microsoft.com/office/officeart/2005/8/layout/vList4"/>
    <dgm:cxn modelId="{8B248D95-CDEA-4870-BD13-6592621CDD0F}" type="presParOf" srcId="{AAD20BA7-BA1D-4B96-8585-5A0CA3BA3936}" destId="{2B6033EF-F7C2-4BFB-9E9D-D80281ECD951}" srcOrd="5" destOrd="0" presId="urn:microsoft.com/office/officeart/2005/8/layout/vList4"/>
    <dgm:cxn modelId="{B8D9AFE3-629B-4D34-81A4-34C40F7D59EE}" type="presParOf" srcId="{AAD20BA7-BA1D-4B96-8585-5A0CA3BA3936}" destId="{1DD8C242-9F43-442F-8C49-D64A68C54253}" srcOrd="6" destOrd="0" presId="urn:microsoft.com/office/officeart/2005/8/layout/vList4"/>
    <dgm:cxn modelId="{F1EEE719-D83D-462A-9F0B-255156F2846E}" type="presParOf" srcId="{1DD8C242-9F43-442F-8C49-D64A68C54253}" destId="{1A34F7E2-3A74-4A35-B6B6-B602919E0212}" srcOrd="0" destOrd="0" presId="urn:microsoft.com/office/officeart/2005/8/layout/vList4"/>
    <dgm:cxn modelId="{C5F6D197-5C53-4C37-8310-7DB1B956E845}" type="presParOf" srcId="{1DD8C242-9F43-442F-8C49-D64A68C54253}" destId="{0FE00D12-A91F-4B54-8AD3-C717E21C4A2F}" srcOrd="1" destOrd="0" presId="urn:microsoft.com/office/officeart/2005/8/layout/vList4"/>
    <dgm:cxn modelId="{662A0AAB-1B8B-4813-9712-AC0C3D5F8192}" type="presParOf" srcId="{1DD8C242-9F43-442F-8C49-D64A68C54253}" destId="{053CFD91-417E-438F-A188-5C0EE3783F7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D8C064-1F06-4E3E-81A3-266AE7D1AF5B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ACCA9D-07E2-4ECD-AE1A-2FD5B5B9B15C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-a</a:t>
          </a:r>
          <a:endParaRPr lang="cs-CZ" dirty="0">
            <a:solidFill>
              <a:srgbClr val="FF0000"/>
            </a:solidFill>
          </a:endParaRPr>
        </a:p>
      </dgm:t>
    </dgm:pt>
    <dgm:pt modelId="{995A7FF1-7A5F-40DC-8E0F-3BE14B15AED1}" type="parTrans" cxnId="{2440D1AA-2373-47CA-94AB-94F01D9D4F83}">
      <dgm:prSet/>
      <dgm:spPr/>
      <dgm:t>
        <a:bodyPr/>
        <a:lstStyle/>
        <a:p>
          <a:endParaRPr lang="cs-CZ"/>
        </a:p>
      </dgm:t>
    </dgm:pt>
    <dgm:pt modelId="{ECE706E8-CEEF-4AE2-AEA7-09B281A44D60}" type="sibTrans" cxnId="{2440D1AA-2373-47CA-94AB-94F01D9D4F83}">
      <dgm:prSet/>
      <dgm:spPr/>
      <dgm:t>
        <a:bodyPr/>
        <a:lstStyle/>
        <a:p>
          <a:endParaRPr lang="cs-CZ"/>
        </a:p>
      </dgm:t>
    </dgm:pt>
    <dgm:pt modelId="{D57F50C1-64AD-4EF2-86D3-9A6874EA60EE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B02F2619-1BC4-4E19-864B-6CF9FB9BF856}" type="parTrans" cxnId="{C9CA8181-B3D1-4F5F-ABF9-67D3C2B3C896}">
      <dgm:prSet/>
      <dgm:spPr/>
      <dgm:t>
        <a:bodyPr/>
        <a:lstStyle/>
        <a:p>
          <a:endParaRPr lang="cs-CZ"/>
        </a:p>
      </dgm:t>
    </dgm:pt>
    <dgm:pt modelId="{979EF081-8715-49D5-AE26-2F634C663856}" type="sibTrans" cxnId="{C9CA8181-B3D1-4F5F-ABF9-67D3C2B3C896}">
      <dgm:prSet/>
      <dgm:spPr/>
      <dgm:t>
        <a:bodyPr/>
        <a:lstStyle/>
        <a:p>
          <a:endParaRPr lang="cs-CZ"/>
        </a:p>
      </dgm:t>
    </dgm:pt>
    <dgm:pt modelId="{85FD8084-BF94-4F70-9E90-D1F3F23A9962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3486158B-23E1-476A-9CF5-F7EBC854DF01}" type="parTrans" cxnId="{1EB596EC-88E2-4EE7-A557-227D0F95FA31}">
      <dgm:prSet/>
      <dgm:spPr/>
      <dgm:t>
        <a:bodyPr/>
        <a:lstStyle/>
        <a:p>
          <a:endParaRPr lang="cs-CZ"/>
        </a:p>
      </dgm:t>
    </dgm:pt>
    <dgm:pt modelId="{1A938A23-150E-4934-B107-FCDE80E62541}" type="sibTrans" cxnId="{1EB596EC-88E2-4EE7-A557-227D0F95FA31}">
      <dgm:prSet/>
      <dgm:spPr/>
      <dgm:t>
        <a:bodyPr/>
        <a:lstStyle/>
        <a:p>
          <a:endParaRPr lang="cs-CZ"/>
        </a:p>
      </dgm:t>
    </dgm:pt>
    <dgm:pt modelId="{8BDDAE29-F658-4751-8CDA-92F01488738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-e</a:t>
          </a:r>
          <a:endParaRPr lang="cs-CZ" dirty="0">
            <a:solidFill>
              <a:srgbClr val="FF0000"/>
            </a:solidFill>
          </a:endParaRPr>
        </a:p>
      </dgm:t>
    </dgm:pt>
    <dgm:pt modelId="{AD6ADC2A-BB43-4DCB-AC3E-7C08C2AED919}" type="parTrans" cxnId="{7135221C-632F-4922-A6A0-6B2CB2C11816}">
      <dgm:prSet/>
      <dgm:spPr/>
      <dgm:t>
        <a:bodyPr/>
        <a:lstStyle/>
        <a:p>
          <a:endParaRPr lang="cs-CZ"/>
        </a:p>
      </dgm:t>
    </dgm:pt>
    <dgm:pt modelId="{5C84C0A8-C01E-4146-A070-3E302C6E9FB6}" type="sibTrans" cxnId="{7135221C-632F-4922-A6A0-6B2CB2C11816}">
      <dgm:prSet/>
      <dgm:spPr/>
      <dgm:t>
        <a:bodyPr/>
        <a:lstStyle/>
        <a:p>
          <a:endParaRPr lang="cs-CZ"/>
        </a:p>
      </dgm:t>
    </dgm:pt>
    <dgm:pt modelId="{D947D086-20E4-44BD-9348-7D559D10A505}">
      <dgm:prSet phldrT="[Text]" phldr="1"/>
      <dgm:spPr>
        <a:solidFill>
          <a:srgbClr val="FFC000"/>
        </a:solidFill>
      </dgm:spPr>
      <dgm:t>
        <a:bodyPr/>
        <a:lstStyle/>
        <a:p>
          <a:endParaRPr lang="cs-CZ" dirty="0"/>
        </a:p>
      </dgm:t>
    </dgm:pt>
    <dgm:pt modelId="{E86FA257-A86B-4429-8C8F-12213CAD9177}" type="parTrans" cxnId="{447EB8EF-F298-4875-9FF2-76A4D7FD8798}">
      <dgm:prSet/>
      <dgm:spPr/>
      <dgm:t>
        <a:bodyPr/>
        <a:lstStyle/>
        <a:p>
          <a:endParaRPr lang="cs-CZ"/>
        </a:p>
      </dgm:t>
    </dgm:pt>
    <dgm:pt modelId="{942677ED-9736-4731-BC81-00D342D498D9}" type="sibTrans" cxnId="{447EB8EF-F298-4875-9FF2-76A4D7FD8798}">
      <dgm:prSet/>
      <dgm:spPr/>
      <dgm:t>
        <a:bodyPr/>
        <a:lstStyle/>
        <a:p>
          <a:endParaRPr lang="cs-CZ"/>
        </a:p>
      </dgm:t>
    </dgm:pt>
    <dgm:pt modelId="{27FC944F-82E2-444F-BEE7-3AD7C7D21645}">
      <dgm:prSet phldrT="[Text]" phldr="1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958A60E7-3D18-4F5E-8E26-EA31F7BC3369}" type="parTrans" cxnId="{26525EC6-1CEA-49AE-BDD9-4F36946B7270}">
      <dgm:prSet/>
      <dgm:spPr/>
      <dgm:t>
        <a:bodyPr/>
        <a:lstStyle/>
        <a:p>
          <a:endParaRPr lang="cs-CZ"/>
        </a:p>
      </dgm:t>
    </dgm:pt>
    <dgm:pt modelId="{3018D35B-4A4E-4B74-A9BD-73D7C8571AB1}" type="sibTrans" cxnId="{26525EC6-1CEA-49AE-BDD9-4F36946B7270}">
      <dgm:prSet/>
      <dgm:spPr/>
      <dgm:t>
        <a:bodyPr/>
        <a:lstStyle/>
        <a:p>
          <a:endParaRPr lang="cs-CZ"/>
        </a:p>
      </dgm:t>
    </dgm:pt>
    <dgm:pt modelId="{69840FCA-C2CF-4D45-AF47-CC02D8FB9A7B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souhlásku</a:t>
          </a:r>
          <a:endParaRPr lang="cs-CZ" dirty="0">
            <a:solidFill>
              <a:srgbClr val="FF0000"/>
            </a:solidFill>
          </a:endParaRPr>
        </a:p>
      </dgm:t>
    </dgm:pt>
    <dgm:pt modelId="{2E8EA30D-B793-42F9-8FE1-53D95AEF3449}" type="parTrans" cxnId="{B52346F4-0853-4F08-9664-46DFE1C2DE42}">
      <dgm:prSet/>
      <dgm:spPr/>
      <dgm:t>
        <a:bodyPr/>
        <a:lstStyle/>
        <a:p>
          <a:endParaRPr lang="cs-CZ"/>
        </a:p>
      </dgm:t>
    </dgm:pt>
    <dgm:pt modelId="{657ACEA4-28D5-4FFC-91E1-7F5F9581D2D4}" type="sibTrans" cxnId="{B52346F4-0853-4F08-9664-46DFE1C2DE42}">
      <dgm:prSet/>
      <dgm:spPr/>
      <dgm:t>
        <a:bodyPr/>
        <a:lstStyle/>
        <a:p>
          <a:endParaRPr lang="cs-CZ"/>
        </a:p>
      </dgm:t>
    </dgm:pt>
    <dgm:pt modelId="{BBAC9B6C-C4E2-49BC-BEAB-D2AB6808B3CE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2. Pád končí na </a:t>
          </a:r>
          <a:r>
            <a:rPr lang="cs-CZ" dirty="0" smtClean="0">
              <a:solidFill>
                <a:srgbClr val="FF0000"/>
              </a:solidFill>
            </a:rPr>
            <a:t>–e/ě</a:t>
          </a:r>
          <a:endParaRPr lang="cs-CZ" dirty="0">
            <a:solidFill>
              <a:srgbClr val="FF0000"/>
            </a:solidFill>
          </a:endParaRPr>
        </a:p>
      </dgm:t>
    </dgm:pt>
    <dgm:pt modelId="{95641B72-C0DE-4EDF-9D22-3C1926F2D24D}" type="parTrans" cxnId="{FF5DFD93-090B-459E-99AC-80085123D276}">
      <dgm:prSet/>
      <dgm:spPr/>
      <dgm:t>
        <a:bodyPr/>
        <a:lstStyle/>
        <a:p>
          <a:endParaRPr lang="cs-CZ"/>
        </a:p>
      </dgm:t>
    </dgm:pt>
    <dgm:pt modelId="{F832BED2-B416-4BD9-8F20-281E8FAE10B4}" type="sibTrans" cxnId="{FF5DFD93-090B-459E-99AC-80085123D276}">
      <dgm:prSet/>
      <dgm:spPr/>
      <dgm:t>
        <a:bodyPr/>
        <a:lstStyle/>
        <a:p>
          <a:endParaRPr lang="cs-CZ"/>
        </a:p>
      </dgm:t>
    </dgm:pt>
    <dgm:pt modelId="{AC9D81EF-EFD4-48A7-8CAC-3F0F59648898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Slova končící na </a:t>
          </a:r>
          <a:r>
            <a:rPr lang="cs-CZ" dirty="0" smtClean="0">
              <a:solidFill>
                <a:srgbClr val="FF0000"/>
              </a:solidFill>
            </a:rPr>
            <a:t>souhlásku</a:t>
          </a:r>
          <a:endParaRPr lang="cs-CZ" dirty="0">
            <a:solidFill>
              <a:srgbClr val="FF0000"/>
            </a:solidFill>
          </a:endParaRPr>
        </a:p>
      </dgm:t>
    </dgm:pt>
    <dgm:pt modelId="{603884F8-B357-4FB2-8059-C489645B31B1}" type="parTrans" cxnId="{B7081EE5-A555-402F-9791-5954E6B9E708}">
      <dgm:prSet/>
      <dgm:spPr/>
      <dgm:t>
        <a:bodyPr/>
        <a:lstStyle/>
        <a:p>
          <a:endParaRPr lang="cs-CZ"/>
        </a:p>
      </dgm:t>
    </dgm:pt>
    <dgm:pt modelId="{246923C2-63E4-480D-81C9-70693565BB58}" type="sibTrans" cxnId="{B7081EE5-A555-402F-9791-5954E6B9E708}">
      <dgm:prSet/>
      <dgm:spPr/>
      <dgm:t>
        <a:bodyPr/>
        <a:lstStyle/>
        <a:p>
          <a:endParaRPr lang="cs-CZ"/>
        </a:p>
      </dgm:t>
    </dgm:pt>
    <dgm:pt modelId="{4BCE5E79-3B82-4A3C-B089-76F3482F9380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2. Pád končí na </a:t>
          </a:r>
          <a:r>
            <a:rPr lang="cs-CZ" dirty="0" smtClean="0">
              <a:solidFill>
                <a:srgbClr val="FF0000"/>
              </a:solidFill>
            </a:rPr>
            <a:t>-i</a:t>
          </a:r>
          <a:endParaRPr lang="cs-CZ" dirty="0">
            <a:solidFill>
              <a:srgbClr val="FF0000"/>
            </a:solidFill>
          </a:endParaRPr>
        </a:p>
      </dgm:t>
    </dgm:pt>
    <dgm:pt modelId="{51E7618A-E3A7-436E-A4C1-38610DD87FCD}" type="parTrans" cxnId="{B1C0DD86-AAC5-487D-8C97-6F9DF5510C4A}">
      <dgm:prSet/>
      <dgm:spPr/>
      <dgm:t>
        <a:bodyPr/>
        <a:lstStyle/>
        <a:p>
          <a:endParaRPr lang="cs-CZ"/>
        </a:p>
      </dgm:t>
    </dgm:pt>
    <dgm:pt modelId="{856989C7-E099-493A-B5A7-DA64F61B43AB}" type="sibTrans" cxnId="{B1C0DD86-AAC5-487D-8C97-6F9DF5510C4A}">
      <dgm:prSet/>
      <dgm:spPr/>
      <dgm:t>
        <a:bodyPr/>
        <a:lstStyle/>
        <a:p>
          <a:endParaRPr lang="cs-CZ"/>
        </a:p>
      </dgm:t>
    </dgm:pt>
    <dgm:pt modelId="{03232D50-7362-47C6-B29B-BDCF5F24A00A}" type="pres">
      <dgm:prSet presAssocID="{79D8C064-1F06-4E3E-81A3-266AE7D1AF5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F03F6B-8A28-40AD-9379-3B40C7D48BAA}" type="pres">
      <dgm:prSet presAssocID="{65ACCA9D-07E2-4ECD-AE1A-2FD5B5B9B15C}" presName="comp" presStyleCnt="0"/>
      <dgm:spPr/>
    </dgm:pt>
    <dgm:pt modelId="{8BAD8479-7AAC-412A-A692-A964F141CF7E}" type="pres">
      <dgm:prSet presAssocID="{65ACCA9D-07E2-4ECD-AE1A-2FD5B5B9B15C}" presName="box" presStyleLbl="node1" presStyleIdx="0" presStyleCnt="4"/>
      <dgm:spPr/>
      <dgm:t>
        <a:bodyPr/>
        <a:lstStyle/>
        <a:p>
          <a:endParaRPr lang="cs-CZ"/>
        </a:p>
      </dgm:t>
    </dgm:pt>
    <dgm:pt modelId="{10FB2328-B439-4230-9ACE-49EB59AC20A9}" type="pres">
      <dgm:prSet presAssocID="{65ACCA9D-07E2-4ECD-AE1A-2FD5B5B9B15C}" presName="img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</dgm:spPr>
    </dgm:pt>
    <dgm:pt modelId="{81D1384D-71A9-49CB-A52B-81F959A701F3}" type="pres">
      <dgm:prSet presAssocID="{65ACCA9D-07E2-4ECD-AE1A-2FD5B5B9B15C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C9ACC6-89F4-499C-9D80-44A149432A08}" type="pres">
      <dgm:prSet presAssocID="{ECE706E8-CEEF-4AE2-AEA7-09B281A44D60}" presName="spacer" presStyleCnt="0"/>
      <dgm:spPr/>
    </dgm:pt>
    <dgm:pt modelId="{200201CA-9543-4910-BAFE-88C11D6B41CC}" type="pres">
      <dgm:prSet presAssocID="{8BDDAE29-F658-4751-8CDA-92F014887382}" presName="comp" presStyleCnt="0"/>
      <dgm:spPr/>
    </dgm:pt>
    <dgm:pt modelId="{725A227A-B26B-4E70-9E3F-4D06F0805192}" type="pres">
      <dgm:prSet presAssocID="{8BDDAE29-F658-4751-8CDA-92F014887382}" presName="box" presStyleLbl="node1" presStyleIdx="1" presStyleCnt="4"/>
      <dgm:spPr/>
      <dgm:t>
        <a:bodyPr/>
        <a:lstStyle/>
        <a:p>
          <a:endParaRPr lang="cs-CZ"/>
        </a:p>
      </dgm:t>
    </dgm:pt>
    <dgm:pt modelId="{077B4EEE-E0E8-417F-A354-23616E79AA97}" type="pres">
      <dgm:prSet presAssocID="{8BDDAE29-F658-4751-8CDA-92F014887382}" presName="img" presStyleLbl="fgImgPlace1" presStyleIdx="1" presStyleCnt="4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828A7073-A481-4E97-A9FC-EAF8F9800F7C}" type="pres">
      <dgm:prSet presAssocID="{8BDDAE29-F658-4751-8CDA-92F014887382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A0EECE-733B-4C61-9865-BA2CB74EB7C6}" type="pres">
      <dgm:prSet presAssocID="{5C84C0A8-C01E-4146-A070-3E302C6E9FB6}" presName="spacer" presStyleCnt="0"/>
      <dgm:spPr/>
    </dgm:pt>
    <dgm:pt modelId="{97F830F8-82E7-448D-BBB5-C0B623DA38FF}" type="pres">
      <dgm:prSet presAssocID="{69840FCA-C2CF-4D45-AF47-CC02D8FB9A7B}" presName="comp" presStyleCnt="0"/>
      <dgm:spPr/>
    </dgm:pt>
    <dgm:pt modelId="{11B1187E-9A99-4E3D-8CF7-950A2A72D514}" type="pres">
      <dgm:prSet presAssocID="{69840FCA-C2CF-4D45-AF47-CC02D8FB9A7B}" presName="box" presStyleLbl="node1" presStyleIdx="2" presStyleCnt="4"/>
      <dgm:spPr/>
      <dgm:t>
        <a:bodyPr/>
        <a:lstStyle/>
        <a:p>
          <a:endParaRPr lang="cs-CZ"/>
        </a:p>
      </dgm:t>
    </dgm:pt>
    <dgm:pt modelId="{E2700CDF-5A83-407C-86F0-07A2B4896009}" type="pres">
      <dgm:prSet presAssocID="{69840FCA-C2CF-4D45-AF47-CC02D8FB9A7B}" presName="img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  <dgm:t>
        <a:bodyPr/>
        <a:lstStyle/>
        <a:p>
          <a:endParaRPr lang="cs-CZ"/>
        </a:p>
      </dgm:t>
    </dgm:pt>
    <dgm:pt modelId="{079C93C6-9EB9-4D96-802B-3636351C0362}" type="pres">
      <dgm:prSet presAssocID="{69840FCA-C2CF-4D45-AF47-CC02D8FB9A7B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78F01-5F84-4A83-B219-9AAA1849ADFA}" type="pres">
      <dgm:prSet presAssocID="{657ACEA4-28D5-4FFC-91E1-7F5F9581D2D4}" presName="spacer" presStyleCnt="0"/>
      <dgm:spPr/>
    </dgm:pt>
    <dgm:pt modelId="{F9214538-99E0-4823-AAD3-CFA355B72E50}" type="pres">
      <dgm:prSet presAssocID="{AC9D81EF-EFD4-48A7-8CAC-3F0F59648898}" presName="comp" presStyleCnt="0"/>
      <dgm:spPr/>
    </dgm:pt>
    <dgm:pt modelId="{71BB37C1-A855-46DE-AB5E-D2862ACF19FB}" type="pres">
      <dgm:prSet presAssocID="{AC9D81EF-EFD4-48A7-8CAC-3F0F59648898}" presName="box" presStyleLbl="node1" presStyleIdx="3" presStyleCnt="4"/>
      <dgm:spPr/>
      <dgm:t>
        <a:bodyPr/>
        <a:lstStyle/>
        <a:p>
          <a:endParaRPr lang="cs-CZ"/>
        </a:p>
      </dgm:t>
    </dgm:pt>
    <dgm:pt modelId="{F07C46FD-D51C-494C-B764-0B328C94FCD7}" type="pres">
      <dgm:prSet presAssocID="{AC9D81EF-EFD4-48A7-8CAC-3F0F59648898}" presName="img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</dgm:spPr>
    </dgm:pt>
    <dgm:pt modelId="{ED72C8EC-F101-42EA-A501-B2F14097B00A}" type="pres">
      <dgm:prSet presAssocID="{AC9D81EF-EFD4-48A7-8CAC-3F0F59648898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EB8EF-F298-4875-9FF2-76A4D7FD8798}" srcId="{8BDDAE29-F658-4751-8CDA-92F014887382}" destId="{D947D086-20E4-44BD-9348-7D559D10A505}" srcOrd="0" destOrd="0" parTransId="{E86FA257-A86B-4429-8C8F-12213CAD9177}" sibTransId="{942677ED-9736-4731-BC81-00D342D498D9}"/>
    <dgm:cxn modelId="{26525EC6-1CEA-49AE-BDD9-4F36946B7270}" srcId="{8BDDAE29-F658-4751-8CDA-92F014887382}" destId="{27FC944F-82E2-444F-BEE7-3AD7C7D21645}" srcOrd="1" destOrd="0" parTransId="{958A60E7-3D18-4F5E-8E26-EA31F7BC3369}" sibTransId="{3018D35B-4A4E-4B74-A9BD-73D7C8571AB1}"/>
    <dgm:cxn modelId="{C9CA8181-B3D1-4F5F-ABF9-67D3C2B3C896}" srcId="{65ACCA9D-07E2-4ECD-AE1A-2FD5B5B9B15C}" destId="{D57F50C1-64AD-4EF2-86D3-9A6874EA60EE}" srcOrd="0" destOrd="0" parTransId="{B02F2619-1BC4-4E19-864B-6CF9FB9BF856}" sibTransId="{979EF081-8715-49D5-AE26-2F634C663856}"/>
    <dgm:cxn modelId="{FD56A42A-0303-40AA-9DDC-66B5172B0757}" type="presOf" srcId="{D57F50C1-64AD-4EF2-86D3-9A6874EA60EE}" destId="{8BAD8479-7AAC-412A-A692-A964F141CF7E}" srcOrd="0" destOrd="1" presId="urn:microsoft.com/office/officeart/2005/8/layout/vList4"/>
    <dgm:cxn modelId="{D3F2524D-444C-4472-B301-BC96D62AE7D0}" type="presOf" srcId="{8BDDAE29-F658-4751-8CDA-92F014887382}" destId="{725A227A-B26B-4E70-9E3F-4D06F0805192}" srcOrd="0" destOrd="0" presId="urn:microsoft.com/office/officeart/2005/8/layout/vList4"/>
    <dgm:cxn modelId="{74C409E5-4B99-41B2-89EB-CEBD2C692FD8}" type="presOf" srcId="{D57F50C1-64AD-4EF2-86D3-9A6874EA60EE}" destId="{81D1384D-71A9-49CB-A52B-81F959A701F3}" srcOrd="1" destOrd="1" presId="urn:microsoft.com/office/officeart/2005/8/layout/vList4"/>
    <dgm:cxn modelId="{B7081EE5-A555-402F-9791-5954E6B9E708}" srcId="{79D8C064-1F06-4E3E-81A3-266AE7D1AF5B}" destId="{AC9D81EF-EFD4-48A7-8CAC-3F0F59648898}" srcOrd="3" destOrd="0" parTransId="{603884F8-B357-4FB2-8059-C489645B31B1}" sibTransId="{246923C2-63E4-480D-81C9-70693565BB58}"/>
    <dgm:cxn modelId="{38C8C99A-C75E-4355-AC18-9E920353686F}" type="presOf" srcId="{AC9D81EF-EFD4-48A7-8CAC-3F0F59648898}" destId="{ED72C8EC-F101-42EA-A501-B2F14097B00A}" srcOrd="1" destOrd="0" presId="urn:microsoft.com/office/officeart/2005/8/layout/vList4"/>
    <dgm:cxn modelId="{FB1BEEAC-CB53-417B-A9C9-E6E39D370D97}" type="presOf" srcId="{65ACCA9D-07E2-4ECD-AE1A-2FD5B5B9B15C}" destId="{8BAD8479-7AAC-412A-A692-A964F141CF7E}" srcOrd="0" destOrd="0" presId="urn:microsoft.com/office/officeart/2005/8/layout/vList4"/>
    <dgm:cxn modelId="{9CC32013-A27A-4160-B0E4-81F13CFF30D8}" type="presOf" srcId="{27FC944F-82E2-444F-BEE7-3AD7C7D21645}" destId="{725A227A-B26B-4E70-9E3F-4D06F0805192}" srcOrd="0" destOrd="2" presId="urn:microsoft.com/office/officeart/2005/8/layout/vList4"/>
    <dgm:cxn modelId="{53056D55-F33A-48F9-8F74-367322429804}" type="presOf" srcId="{69840FCA-C2CF-4D45-AF47-CC02D8FB9A7B}" destId="{11B1187E-9A99-4E3D-8CF7-950A2A72D514}" srcOrd="0" destOrd="0" presId="urn:microsoft.com/office/officeart/2005/8/layout/vList4"/>
    <dgm:cxn modelId="{32EE1B13-3DFB-4300-944D-CBD04C2A9598}" type="presOf" srcId="{8BDDAE29-F658-4751-8CDA-92F014887382}" destId="{828A7073-A481-4E97-A9FC-EAF8F9800F7C}" srcOrd="1" destOrd="0" presId="urn:microsoft.com/office/officeart/2005/8/layout/vList4"/>
    <dgm:cxn modelId="{1E20993C-B838-4140-99EA-F91BC2B2022F}" type="presOf" srcId="{BBAC9B6C-C4E2-49BC-BEAB-D2AB6808B3CE}" destId="{079C93C6-9EB9-4D96-802B-3636351C0362}" srcOrd="1" destOrd="1" presId="urn:microsoft.com/office/officeart/2005/8/layout/vList4"/>
    <dgm:cxn modelId="{38FB4B6E-744A-4901-8D3A-3227849833B8}" type="presOf" srcId="{AC9D81EF-EFD4-48A7-8CAC-3F0F59648898}" destId="{71BB37C1-A855-46DE-AB5E-D2862ACF19FB}" srcOrd="0" destOrd="0" presId="urn:microsoft.com/office/officeart/2005/8/layout/vList4"/>
    <dgm:cxn modelId="{2440D1AA-2373-47CA-94AB-94F01D9D4F83}" srcId="{79D8C064-1F06-4E3E-81A3-266AE7D1AF5B}" destId="{65ACCA9D-07E2-4ECD-AE1A-2FD5B5B9B15C}" srcOrd="0" destOrd="0" parTransId="{995A7FF1-7A5F-40DC-8E0F-3BE14B15AED1}" sibTransId="{ECE706E8-CEEF-4AE2-AEA7-09B281A44D60}"/>
    <dgm:cxn modelId="{FF5DFD93-090B-459E-99AC-80085123D276}" srcId="{69840FCA-C2CF-4D45-AF47-CC02D8FB9A7B}" destId="{BBAC9B6C-C4E2-49BC-BEAB-D2AB6808B3CE}" srcOrd="0" destOrd="0" parTransId="{95641B72-C0DE-4EDF-9D22-3C1926F2D24D}" sibTransId="{F832BED2-B416-4BD9-8F20-281E8FAE10B4}"/>
    <dgm:cxn modelId="{C4FB4B12-8F01-4289-B1E5-1BA113933CAD}" type="presOf" srcId="{4BCE5E79-3B82-4A3C-B089-76F3482F9380}" destId="{ED72C8EC-F101-42EA-A501-B2F14097B00A}" srcOrd="1" destOrd="1" presId="urn:microsoft.com/office/officeart/2005/8/layout/vList4"/>
    <dgm:cxn modelId="{2A402709-C027-4E6A-9DE5-695BFA63EEDF}" type="presOf" srcId="{85FD8084-BF94-4F70-9E90-D1F3F23A9962}" destId="{81D1384D-71A9-49CB-A52B-81F959A701F3}" srcOrd="1" destOrd="2" presId="urn:microsoft.com/office/officeart/2005/8/layout/vList4"/>
    <dgm:cxn modelId="{D9504A34-22FF-41F1-BC3E-6BD247AAE05B}" type="presOf" srcId="{BBAC9B6C-C4E2-49BC-BEAB-D2AB6808B3CE}" destId="{11B1187E-9A99-4E3D-8CF7-950A2A72D514}" srcOrd="0" destOrd="1" presId="urn:microsoft.com/office/officeart/2005/8/layout/vList4"/>
    <dgm:cxn modelId="{2B482B9B-BD2C-4422-AF3A-188247BD21F0}" type="presOf" srcId="{69840FCA-C2CF-4D45-AF47-CC02D8FB9A7B}" destId="{079C93C6-9EB9-4D96-802B-3636351C0362}" srcOrd="1" destOrd="0" presId="urn:microsoft.com/office/officeart/2005/8/layout/vList4"/>
    <dgm:cxn modelId="{7135221C-632F-4922-A6A0-6B2CB2C11816}" srcId="{79D8C064-1F06-4E3E-81A3-266AE7D1AF5B}" destId="{8BDDAE29-F658-4751-8CDA-92F014887382}" srcOrd="1" destOrd="0" parTransId="{AD6ADC2A-BB43-4DCB-AC3E-7C08C2AED919}" sibTransId="{5C84C0A8-C01E-4146-A070-3E302C6E9FB6}"/>
    <dgm:cxn modelId="{957DBDC7-EB44-47E4-9F0C-85421F079E1B}" type="presOf" srcId="{D947D086-20E4-44BD-9348-7D559D10A505}" destId="{828A7073-A481-4E97-A9FC-EAF8F9800F7C}" srcOrd="1" destOrd="1" presId="urn:microsoft.com/office/officeart/2005/8/layout/vList4"/>
    <dgm:cxn modelId="{B52346F4-0853-4F08-9664-46DFE1C2DE42}" srcId="{79D8C064-1F06-4E3E-81A3-266AE7D1AF5B}" destId="{69840FCA-C2CF-4D45-AF47-CC02D8FB9A7B}" srcOrd="2" destOrd="0" parTransId="{2E8EA30D-B793-42F9-8FE1-53D95AEF3449}" sibTransId="{657ACEA4-28D5-4FFC-91E1-7F5F9581D2D4}"/>
    <dgm:cxn modelId="{32EB5257-FD8E-4076-89E0-2420B8FE1EAF}" type="presOf" srcId="{79D8C064-1F06-4E3E-81A3-266AE7D1AF5B}" destId="{03232D50-7362-47C6-B29B-BDCF5F24A00A}" srcOrd="0" destOrd="0" presId="urn:microsoft.com/office/officeart/2005/8/layout/vList4"/>
    <dgm:cxn modelId="{B1C0DD86-AAC5-487D-8C97-6F9DF5510C4A}" srcId="{AC9D81EF-EFD4-48A7-8CAC-3F0F59648898}" destId="{4BCE5E79-3B82-4A3C-B089-76F3482F9380}" srcOrd="0" destOrd="0" parTransId="{51E7618A-E3A7-436E-A4C1-38610DD87FCD}" sibTransId="{856989C7-E099-493A-B5A7-DA64F61B43AB}"/>
    <dgm:cxn modelId="{1EB596EC-88E2-4EE7-A557-227D0F95FA31}" srcId="{65ACCA9D-07E2-4ECD-AE1A-2FD5B5B9B15C}" destId="{85FD8084-BF94-4F70-9E90-D1F3F23A9962}" srcOrd="1" destOrd="0" parTransId="{3486158B-23E1-476A-9CF5-F7EBC854DF01}" sibTransId="{1A938A23-150E-4934-B107-FCDE80E62541}"/>
    <dgm:cxn modelId="{A0152AF8-31E1-45D3-9E6F-3BC3F20DBBAA}" type="presOf" srcId="{4BCE5E79-3B82-4A3C-B089-76F3482F9380}" destId="{71BB37C1-A855-46DE-AB5E-D2862ACF19FB}" srcOrd="0" destOrd="1" presId="urn:microsoft.com/office/officeart/2005/8/layout/vList4"/>
    <dgm:cxn modelId="{D8E85618-ECA9-424F-A2B9-A452B3B0B2D4}" type="presOf" srcId="{D947D086-20E4-44BD-9348-7D559D10A505}" destId="{725A227A-B26B-4E70-9E3F-4D06F0805192}" srcOrd="0" destOrd="1" presId="urn:microsoft.com/office/officeart/2005/8/layout/vList4"/>
    <dgm:cxn modelId="{CABAA955-2008-4C78-A221-53CB18622561}" type="presOf" srcId="{27FC944F-82E2-444F-BEE7-3AD7C7D21645}" destId="{828A7073-A481-4E97-A9FC-EAF8F9800F7C}" srcOrd="1" destOrd="2" presId="urn:microsoft.com/office/officeart/2005/8/layout/vList4"/>
    <dgm:cxn modelId="{FACC81EE-1B0F-4A39-81C8-0A4DD244A7DB}" type="presOf" srcId="{85FD8084-BF94-4F70-9E90-D1F3F23A9962}" destId="{8BAD8479-7AAC-412A-A692-A964F141CF7E}" srcOrd="0" destOrd="2" presId="urn:microsoft.com/office/officeart/2005/8/layout/vList4"/>
    <dgm:cxn modelId="{FBFC0097-0EDA-44F7-BBCB-88E517E0A728}" type="presOf" srcId="{65ACCA9D-07E2-4ECD-AE1A-2FD5B5B9B15C}" destId="{81D1384D-71A9-49CB-A52B-81F959A701F3}" srcOrd="1" destOrd="0" presId="urn:microsoft.com/office/officeart/2005/8/layout/vList4"/>
    <dgm:cxn modelId="{59844E72-240A-49CE-BE5F-8CA3F68D5AFE}" type="presParOf" srcId="{03232D50-7362-47C6-B29B-BDCF5F24A00A}" destId="{E0F03F6B-8A28-40AD-9379-3B40C7D48BAA}" srcOrd="0" destOrd="0" presId="urn:microsoft.com/office/officeart/2005/8/layout/vList4"/>
    <dgm:cxn modelId="{659C4276-C73E-496C-BCCB-B7D5FB870290}" type="presParOf" srcId="{E0F03F6B-8A28-40AD-9379-3B40C7D48BAA}" destId="{8BAD8479-7AAC-412A-A692-A964F141CF7E}" srcOrd="0" destOrd="0" presId="urn:microsoft.com/office/officeart/2005/8/layout/vList4"/>
    <dgm:cxn modelId="{CDA51EFC-04FC-48AA-AB5E-08BB1D561C9A}" type="presParOf" srcId="{E0F03F6B-8A28-40AD-9379-3B40C7D48BAA}" destId="{10FB2328-B439-4230-9ACE-49EB59AC20A9}" srcOrd="1" destOrd="0" presId="urn:microsoft.com/office/officeart/2005/8/layout/vList4"/>
    <dgm:cxn modelId="{43C532AE-33A6-4071-A50E-6FB41EDAB9BF}" type="presParOf" srcId="{E0F03F6B-8A28-40AD-9379-3B40C7D48BAA}" destId="{81D1384D-71A9-49CB-A52B-81F959A701F3}" srcOrd="2" destOrd="0" presId="urn:microsoft.com/office/officeart/2005/8/layout/vList4"/>
    <dgm:cxn modelId="{EAAE093B-5417-46A3-AA11-7C7543DD8A59}" type="presParOf" srcId="{03232D50-7362-47C6-B29B-BDCF5F24A00A}" destId="{22C9ACC6-89F4-499C-9D80-44A149432A08}" srcOrd="1" destOrd="0" presId="urn:microsoft.com/office/officeart/2005/8/layout/vList4"/>
    <dgm:cxn modelId="{EE619ADF-2D54-4474-9962-55E4BE551280}" type="presParOf" srcId="{03232D50-7362-47C6-B29B-BDCF5F24A00A}" destId="{200201CA-9543-4910-BAFE-88C11D6B41CC}" srcOrd="2" destOrd="0" presId="urn:microsoft.com/office/officeart/2005/8/layout/vList4"/>
    <dgm:cxn modelId="{B3855FCA-CFD4-4D73-99A2-630A56C361CC}" type="presParOf" srcId="{200201CA-9543-4910-BAFE-88C11D6B41CC}" destId="{725A227A-B26B-4E70-9E3F-4D06F0805192}" srcOrd="0" destOrd="0" presId="urn:microsoft.com/office/officeart/2005/8/layout/vList4"/>
    <dgm:cxn modelId="{1D0503DC-90F0-4643-BB26-DE2DED32B6EB}" type="presParOf" srcId="{200201CA-9543-4910-BAFE-88C11D6B41CC}" destId="{077B4EEE-E0E8-417F-A354-23616E79AA97}" srcOrd="1" destOrd="0" presId="urn:microsoft.com/office/officeart/2005/8/layout/vList4"/>
    <dgm:cxn modelId="{5411DF90-788B-49F7-B1BC-6E6C3FD20589}" type="presParOf" srcId="{200201CA-9543-4910-BAFE-88C11D6B41CC}" destId="{828A7073-A481-4E97-A9FC-EAF8F9800F7C}" srcOrd="2" destOrd="0" presId="urn:microsoft.com/office/officeart/2005/8/layout/vList4"/>
    <dgm:cxn modelId="{BF86E733-217C-4424-B433-270227A340B4}" type="presParOf" srcId="{03232D50-7362-47C6-B29B-BDCF5F24A00A}" destId="{7DA0EECE-733B-4C61-9865-BA2CB74EB7C6}" srcOrd="3" destOrd="0" presId="urn:microsoft.com/office/officeart/2005/8/layout/vList4"/>
    <dgm:cxn modelId="{92B014FD-8D49-4290-8B94-3D3928F1E097}" type="presParOf" srcId="{03232D50-7362-47C6-B29B-BDCF5F24A00A}" destId="{97F830F8-82E7-448D-BBB5-C0B623DA38FF}" srcOrd="4" destOrd="0" presId="urn:microsoft.com/office/officeart/2005/8/layout/vList4"/>
    <dgm:cxn modelId="{63E6D1EB-CD90-46C6-8BE0-6657F180C3DB}" type="presParOf" srcId="{97F830F8-82E7-448D-BBB5-C0B623DA38FF}" destId="{11B1187E-9A99-4E3D-8CF7-950A2A72D514}" srcOrd="0" destOrd="0" presId="urn:microsoft.com/office/officeart/2005/8/layout/vList4"/>
    <dgm:cxn modelId="{CBDD5FAC-A465-4E45-8185-C8D9922C9BFB}" type="presParOf" srcId="{97F830F8-82E7-448D-BBB5-C0B623DA38FF}" destId="{E2700CDF-5A83-407C-86F0-07A2B4896009}" srcOrd="1" destOrd="0" presId="urn:microsoft.com/office/officeart/2005/8/layout/vList4"/>
    <dgm:cxn modelId="{81E85C0A-83EB-4BF9-9A8B-EC8746276358}" type="presParOf" srcId="{97F830F8-82E7-448D-BBB5-C0B623DA38FF}" destId="{079C93C6-9EB9-4D96-802B-3636351C0362}" srcOrd="2" destOrd="0" presId="urn:microsoft.com/office/officeart/2005/8/layout/vList4"/>
    <dgm:cxn modelId="{8F6BC6E0-2504-4D4E-9589-74F147AAB1B1}" type="presParOf" srcId="{03232D50-7362-47C6-B29B-BDCF5F24A00A}" destId="{EDD78F01-5F84-4A83-B219-9AAA1849ADFA}" srcOrd="5" destOrd="0" presId="urn:microsoft.com/office/officeart/2005/8/layout/vList4"/>
    <dgm:cxn modelId="{B7541041-30FC-401C-B4AE-6CE13737C4C7}" type="presParOf" srcId="{03232D50-7362-47C6-B29B-BDCF5F24A00A}" destId="{F9214538-99E0-4823-AAD3-CFA355B72E50}" srcOrd="6" destOrd="0" presId="urn:microsoft.com/office/officeart/2005/8/layout/vList4"/>
    <dgm:cxn modelId="{CCE52FBF-014F-4226-A306-EC7BE47B5D0C}" type="presParOf" srcId="{F9214538-99E0-4823-AAD3-CFA355B72E50}" destId="{71BB37C1-A855-46DE-AB5E-D2862ACF19FB}" srcOrd="0" destOrd="0" presId="urn:microsoft.com/office/officeart/2005/8/layout/vList4"/>
    <dgm:cxn modelId="{36EF2EA9-37BD-47C5-94F2-FE3880FDA9F7}" type="presParOf" srcId="{F9214538-99E0-4823-AAD3-CFA355B72E50}" destId="{F07C46FD-D51C-494C-B764-0B328C94FCD7}" srcOrd="1" destOrd="0" presId="urn:microsoft.com/office/officeart/2005/8/layout/vList4"/>
    <dgm:cxn modelId="{2C1214F5-8D11-4AE0-8123-F1DF10614D91}" type="presParOf" srcId="{F9214538-99E0-4823-AAD3-CFA355B72E50}" destId="{ED72C8EC-F101-42EA-A501-B2F14097B00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Spoj každý řádek se správným vzorem. Doplň i/y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75272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D3C33-5D14-4867-9B2D-82A76CC11AC8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7F2FE9B0-3B75-46EF-B358-36573BA98B1B}" type="presOf" srcId="{F72F1637-180D-42F6-8B63-AA717614F68C}" destId="{0B5C3AC9-8B4C-49C8-893F-E3DE5FBC4F0A}" srcOrd="0" destOrd="0" presId="urn:microsoft.com/office/officeart/2005/8/layout/vList2"/>
    <dgm:cxn modelId="{C769F088-A55A-4F10-859F-2470B2BF0343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Spoj každý řádek se správným vzorem. Doplň i/y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75272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A11276-0485-4BDD-8912-759CA51ADA70}" type="presOf" srcId="{F72F1637-180D-42F6-8B63-AA717614F68C}" destId="{0B5C3AC9-8B4C-49C8-893F-E3DE5FBC4F0A}" srcOrd="0" destOrd="0" presId="urn:microsoft.com/office/officeart/2005/8/layout/vList2"/>
    <dgm:cxn modelId="{067D6D08-6BA1-4A24-94B2-86B64E50410C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40E5DA82-A9F7-48EF-9DB7-1CB864140349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Podtrhni </a:t>
          </a:r>
          <a:r>
            <a:rPr lang="cs-CZ" sz="2400" dirty="0" err="1" smtClean="0"/>
            <a:t>podst</a:t>
          </a:r>
          <a:r>
            <a:rPr lang="cs-CZ" sz="2400" dirty="0" smtClean="0"/>
            <a:t>. jména rodu </a:t>
          </a:r>
          <a:r>
            <a:rPr lang="cs-CZ" sz="2400" dirty="0" smtClean="0">
              <a:solidFill>
                <a:srgbClr val="4C17AB"/>
              </a:solidFill>
            </a:rPr>
            <a:t>středního</a:t>
          </a:r>
          <a:r>
            <a:rPr lang="cs-CZ" sz="2400" dirty="0" smtClean="0"/>
            <a:t> </a:t>
          </a:r>
          <a:r>
            <a:rPr lang="cs-CZ" sz="2400" dirty="0" smtClean="0">
              <a:solidFill>
                <a:srgbClr val="4C17AB"/>
              </a:solidFill>
            </a:rPr>
            <a:t>modře</a:t>
          </a:r>
          <a:r>
            <a:rPr lang="cs-CZ" sz="2400" dirty="0" smtClean="0"/>
            <a:t> a rodu </a:t>
          </a:r>
          <a:r>
            <a:rPr lang="cs-CZ" sz="2400" dirty="0" smtClean="0">
              <a:solidFill>
                <a:srgbClr val="FF0000"/>
              </a:solidFill>
            </a:rPr>
            <a:t>ženského červeně</a:t>
          </a:r>
          <a:r>
            <a:rPr lang="cs-CZ" sz="2400" dirty="0" smtClean="0"/>
            <a:t>. Spoj každý řádek se správným vzorem. Doplň i/y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375272" custLinFactNeighborY="49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34938C-EE3E-43FD-91AD-9F7CD74C69C8}" type="presOf" srcId="{6BEC191A-C8D9-4921-9071-E44941C96FBC}" destId="{B7C94E48-8A40-418D-984F-531CEED2FDD3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7C5E6C7B-A24A-41B6-AA48-D797D557B55B}" type="presOf" srcId="{F72F1637-180D-42F6-8B63-AA717614F68C}" destId="{0B5C3AC9-8B4C-49C8-893F-E3DE5FBC4F0A}" srcOrd="0" destOrd="0" presId="urn:microsoft.com/office/officeart/2005/8/layout/vList2"/>
    <dgm:cxn modelId="{60F68653-1E27-45D1-8A3D-4E869F7BD0DA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19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ženského 6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56170"/>
          <a:ext cx="8229600" cy="593749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Připomeň si vzory podstatných jmen rodu středního a  ženského:</a:t>
          </a:r>
          <a:endParaRPr lang="cs-CZ" sz="2400" kern="1200" dirty="0"/>
        </a:p>
      </dsp:txBody>
      <dsp:txXfrm>
        <a:off x="28984" y="85154"/>
        <a:ext cx="8171632" cy="535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F3388-076A-4A11-A3C2-F9E790B9A42E}">
      <dsp:nvSpPr>
        <dsp:cNvPr id="0" name=""/>
        <dsp:cNvSpPr/>
      </dsp:nvSpPr>
      <dsp:spPr>
        <a:xfrm>
          <a:off x="0" y="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-o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>
        <a:off x="848287" y="0"/>
        <a:ext cx="2824120" cy="1138063"/>
      </dsp:txXfrm>
    </dsp:sp>
    <dsp:sp modelId="{B786A7C2-24EC-4072-B392-779B8B60CA44}">
      <dsp:nvSpPr>
        <dsp:cNvPr id="0" name=""/>
        <dsp:cNvSpPr/>
      </dsp:nvSpPr>
      <dsp:spPr>
        <a:xfrm>
          <a:off x="97996" y="113806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27B52-00C3-4DBD-B61D-D6748753AB25}">
      <dsp:nvSpPr>
        <dsp:cNvPr id="0" name=""/>
        <dsp:cNvSpPr/>
      </dsp:nvSpPr>
      <dsp:spPr>
        <a:xfrm>
          <a:off x="0" y="125187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- bez </a:t>
          </a:r>
          <a:r>
            <a:rPr lang="cs-CZ" sz="1700" kern="1200" dirty="0" smtClean="0">
              <a:solidFill>
                <a:srgbClr val="FF0000"/>
              </a:solidFill>
            </a:rPr>
            <a:t>moře</a:t>
          </a:r>
          <a:endParaRPr lang="cs-CZ" sz="17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848287" y="1251870"/>
        <a:ext cx="2824120" cy="1138063"/>
      </dsp:txXfrm>
    </dsp:sp>
    <dsp:sp modelId="{EC4BEF86-3922-4220-B9DD-176DEC5D2434}">
      <dsp:nvSpPr>
        <dsp:cNvPr id="0" name=""/>
        <dsp:cNvSpPr/>
      </dsp:nvSpPr>
      <dsp:spPr>
        <a:xfrm>
          <a:off x="97996" y="1365676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28B81-BDD8-48C3-A226-C282567D4111}">
      <dsp:nvSpPr>
        <dsp:cNvPr id="0" name=""/>
        <dsp:cNvSpPr/>
      </dsp:nvSpPr>
      <dsp:spPr>
        <a:xfrm>
          <a:off x="0" y="250374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–e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bez </a:t>
          </a:r>
          <a:r>
            <a:rPr lang="cs-CZ" sz="1700" kern="1200" dirty="0" smtClean="0">
              <a:solidFill>
                <a:srgbClr val="FF0000"/>
              </a:solidFill>
            </a:rPr>
            <a:t>kuřete</a:t>
          </a:r>
          <a:endParaRPr lang="cs-CZ" sz="17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>
        <a:off x="848287" y="2503740"/>
        <a:ext cx="2824120" cy="1138063"/>
      </dsp:txXfrm>
    </dsp:sp>
    <dsp:sp modelId="{02DF5E18-1C4F-42AC-B876-7925DE4A1C7D}">
      <dsp:nvSpPr>
        <dsp:cNvPr id="0" name=""/>
        <dsp:cNvSpPr/>
      </dsp:nvSpPr>
      <dsp:spPr>
        <a:xfrm>
          <a:off x="25988" y="2592291"/>
          <a:ext cx="766101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4F7E2-3A74-4A35-B6B6-B602919E0212}">
      <dsp:nvSpPr>
        <dsp:cNvPr id="0" name=""/>
        <dsp:cNvSpPr/>
      </dsp:nvSpPr>
      <dsp:spPr>
        <a:xfrm>
          <a:off x="0" y="3755610"/>
          <a:ext cx="3672408" cy="1138063"/>
        </a:xfrm>
        <a:prstGeom prst="roundRect">
          <a:avLst>
            <a:gd name="adj" fmla="val 10000"/>
          </a:avLst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-í</a:t>
          </a:r>
          <a:endParaRPr lang="cs-CZ" sz="2200" kern="1200" dirty="0">
            <a:solidFill>
              <a:srgbClr val="FF0000"/>
            </a:solidFill>
          </a:endParaRPr>
        </a:p>
      </dsp:txBody>
      <dsp:txXfrm>
        <a:off x="848287" y="3755610"/>
        <a:ext cx="2824120" cy="1138063"/>
      </dsp:txXfrm>
    </dsp:sp>
    <dsp:sp modelId="{0FE00D12-A91F-4B54-8AD3-C717E21C4A2F}">
      <dsp:nvSpPr>
        <dsp:cNvPr id="0" name=""/>
        <dsp:cNvSpPr/>
      </dsp:nvSpPr>
      <dsp:spPr>
        <a:xfrm>
          <a:off x="116898" y="3869417"/>
          <a:ext cx="728297" cy="910451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D8479-7AAC-412A-A692-A964F141CF7E}">
      <dsp:nvSpPr>
        <dsp:cNvPr id="0" name=""/>
        <dsp:cNvSpPr/>
      </dsp:nvSpPr>
      <dsp:spPr>
        <a:xfrm>
          <a:off x="0" y="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-a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947425" y="0"/>
        <a:ext cx="3229038" cy="1121327"/>
      </dsp:txXfrm>
    </dsp:sp>
    <dsp:sp modelId="{10FB2328-B439-4230-9ACE-49EB59AC20A9}">
      <dsp:nvSpPr>
        <dsp:cNvPr id="0" name=""/>
        <dsp:cNvSpPr/>
      </dsp:nvSpPr>
      <dsp:spPr>
        <a:xfrm>
          <a:off x="112132" y="112132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A227A-B26B-4E70-9E3F-4D06F0805192}">
      <dsp:nvSpPr>
        <dsp:cNvPr id="0" name=""/>
        <dsp:cNvSpPr/>
      </dsp:nvSpPr>
      <dsp:spPr>
        <a:xfrm>
          <a:off x="0" y="123346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-e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947425" y="1233460"/>
        <a:ext cx="3229038" cy="1121327"/>
      </dsp:txXfrm>
    </dsp:sp>
    <dsp:sp modelId="{077B4EEE-E0E8-417F-A354-23616E79AA97}">
      <dsp:nvSpPr>
        <dsp:cNvPr id="0" name=""/>
        <dsp:cNvSpPr/>
      </dsp:nvSpPr>
      <dsp:spPr>
        <a:xfrm>
          <a:off x="112132" y="1345593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1187E-9A99-4E3D-8CF7-950A2A72D514}">
      <dsp:nvSpPr>
        <dsp:cNvPr id="0" name=""/>
        <dsp:cNvSpPr/>
      </dsp:nvSpPr>
      <dsp:spPr>
        <a:xfrm>
          <a:off x="0" y="2466920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souhlásku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končí na </a:t>
          </a:r>
          <a:r>
            <a:rPr lang="cs-CZ" sz="1700" kern="1200" dirty="0" smtClean="0">
              <a:solidFill>
                <a:srgbClr val="FF0000"/>
              </a:solidFill>
            </a:rPr>
            <a:t>–e/ě</a:t>
          </a:r>
          <a:endParaRPr lang="cs-CZ" sz="1700" kern="1200" dirty="0">
            <a:solidFill>
              <a:srgbClr val="FF0000"/>
            </a:solidFill>
          </a:endParaRPr>
        </a:p>
      </dsp:txBody>
      <dsp:txXfrm>
        <a:off x="947425" y="2466920"/>
        <a:ext cx="3229038" cy="1121327"/>
      </dsp:txXfrm>
    </dsp:sp>
    <dsp:sp modelId="{E2700CDF-5A83-407C-86F0-07A2B4896009}">
      <dsp:nvSpPr>
        <dsp:cNvPr id="0" name=""/>
        <dsp:cNvSpPr/>
      </dsp:nvSpPr>
      <dsp:spPr>
        <a:xfrm>
          <a:off x="112132" y="2579053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B37C1-A855-46DE-AB5E-D2862ACF19FB}">
      <dsp:nvSpPr>
        <dsp:cNvPr id="0" name=""/>
        <dsp:cNvSpPr/>
      </dsp:nvSpPr>
      <dsp:spPr>
        <a:xfrm>
          <a:off x="0" y="3700381"/>
          <a:ext cx="4176464" cy="1121327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Slova končící na </a:t>
          </a:r>
          <a:r>
            <a:rPr lang="cs-CZ" sz="2200" kern="1200" dirty="0" smtClean="0">
              <a:solidFill>
                <a:srgbClr val="FF0000"/>
              </a:solidFill>
            </a:rPr>
            <a:t>souhlásku</a:t>
          </a:r>
          <a:endParaRPr lang="cs-CZ" sz="2200" kern="1200" dirty="0">
            <a:solidFill>
              <a:srgbClr val="FF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2. Pád končí na </a:t>
          </a:r>
          <a:r>
            <a:rPr lang="cs-CZ" sz="1700" kern="1200" dirty="0" smtClean="0">
              <a:solidFill>
                <a:srgbClr val="FF0000"/>
              </a:solidFill>
            </a:rPr>
            <a:t>-i</a:t>
          </a:r>
          <a:endParaRPr lang="cs-CZ" sz="1700" kern="1200" dirty="0">
            <a:solidFill>
              <a:srgbClr val="FF0000"/>
            </a:solidFill>
          </a:endParaRPr>
        </a:p>
      </dsp:txBody>
      <dsp:txXfrm>
        <a:off x="947425" y="3700381"/>
        <a:ext cx="3229038" cy="1121327"/>
      </dsp:txXfrm>
    </dsp:sp>
    <dsp:sp modelId="{F07C46FD-D51C-494C-B764-0B328C94FCD7}">
      <dsp:nvSpPr>
        <dsp:cNvPr id="0" name=""/>
        <dsp:cNvSpPr/>
      </dsp:nvSpPr>
      <dsp:spPr>
        <a:xfrm>
          <a:off x="112132" y="3812514"/>
          <a:ext cx="835292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1028"/>
          <a:ext cx="8229600" cy="1051707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Spoj každý řádek se správným vzorem. Doplň i/y</a:t>
          </a:r>
          <a:endParaRPr lang="cs-CZ" sz="2400" kern="1200" dirty="0"/>
        </a:p>
      </dsp:txBody>
      <dsp:txXfrm>
        <a:off x="51340" y="52368"/>
        <a:ext cx="8126920" cy="9490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1028"/>
          <a:ext cx="8229600" cy="1051707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Spoj každý řádek se správným vzorem. Doplň i/y</a:t>
          </a:r>
          <a:endParaRPr lang="cs-CZ" sz="2400" kern="1200" dirty="0"/>
        </a:p>
      </dsp:txBody>
      <dsp:txXfrm>
        <a:off x="51340" y="52368"/>
        <a:ext cx="8126920" cy="9490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1028"/>
          <a:ext cx="8229600" cy="1051707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Podtrhni </a:t>
          </a:r>
          <a:r>
            <a:rPr lang="cs-CZ" sz="2400" kern="1200" dirty="0" err="1" smtClean="0"/>
            <a:t>podst</a:t>
          </a:r>
          <a:r>
            <a:rPr lang="cs-CZ" sz="2400" kern="1200" dirty="0" smtClean="0"/>
            <a:t>. jména rodu </a:t>
          </a:r>
          <a:r>
            <a:rPr lang="cs-CZ" sz="2400" kern="1200" dirty="0" smtClean="0">
              <a:solidFill>
                <a:srgbClr val="4C17AB"/>
              </a:solidFill>
            </a:rPr>
            <a:t>středního</a:t>
          </a:r>
          <a:r>
            <a:rPr lang="cs-CZ" sz="2400" kern="1200" dirty="0" smtClean="0"/>
            <a:t> </a:t>
          </a:r>
          <a:r>
            <a:rPr lang="cs-CZ" sz="2400" kern="1200" dirty="0" smtClean="0">
              <a:solidFill>
                <a:srgbClr val="4C17AB"/>
              </a:solidFill>
            </a:rPr>
            <a:t>modře</a:t>
          </a:r>
          <a:r>
            <a:rPr lang="cs-CZ" sz="2400" kern="1200" dirty="0" smtClean="0"/>
            <a:t> a rodu </a:t>
          </a:r>
          <a:r>
            <a:rPr lang="cs-CZ" sz="2400" kern="1200" dirty="0" smtClean="0">
              <a:solidFill>
                <a:srgbClr val="FF0000"/>
              </a:solidFill>
            </a:rPr>
            <a:t>ženského červeně</a:t>
          </a:r>
          <a:r>
            <a:rPr lang="cs-CZ" sz="2400" kern="1200" dirty="0" smtClean="0"/>
            <a:t>. Spoj každý řádek se správným vzorem. Doplň i/y</a:t>
          </a:r>
          <a:endParaRPr lang="cs-CZ" sz="2400" kern="1200" dirty="0"/>
        </a:p>
      </dsp:txBody>
      <dsp:txXfrm>
        <a:off x="51340" y="52368"/>
        <a:ext cx="8126920" cy="949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4E178-D616-4C20-84F7-E4FBFD96AE9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D2D5F-EA0A-445F-9A09-F2FA473DDE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92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91AE36-243D-488F-BC0D-91617E435D0D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01F5C-EF8F-421F-9849-AF2319DFD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794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10.jpeg"/><Relationship Id="rId12" Type="http://schemas.openxmlformats.org/officeDocument/2006/relationships/image" Target="../media/image13.jpeg"/><Relationship Id="rId2" Type="http://schemas.openxmlformats.org/officeDocument/2006/relationships/diagramData" Target="../diagrams/data5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hdphoto" Target="../media/hdphoto1.wdp"/><Relationship Id="rId5" Type="http://schemas.openxmlformats.org/officeDocument/2006/relationships/diagramColors" Target="../diagrams/colors5.xml"/><Relationship Id="rId15" Type="http://schemas.openxmlformats.org/officeDocument/2006/relationships/image" Target="../media/image16.png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8.jpg"/><Relationship Id="rId1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0.jpeg"/><Relationship Id="rId12" Type="http://schemas.openxmlformats.org/officeDocument/2006/relationships/image" Target="../media/image13.jpeg"/><Relationship Id="rId2" Type="http://schemas.openxmlformats.org/officeDocument/2006/relationships/diagramData" Target="../diagrams/data6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hdphoto" Target="../media/hdphoto1.wdp"/><Relationship Id="rId5" Type="http://schemas.openxmlformats.org/officeDocument/2006/relationships/diagramColors" Target="../diagrams/colors6.xml"/><Relationship Id="rId15" Type="http://schemas.openxmlformats.org/officeDocument/2006/relationships/image" Target="../media/image16.png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8.jpg"/><Relationship Id="rId1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0.jpeg"/><Relationship Id="rId12" Type="http://schemas.openxmlformats.org/officeDocument/2006/relationships/image" Target="../media/image13.jpeg"/><Relationship Id="rId2" Type="http://schemas.openxmlformats.org/officeDocument/2006/relationships/diagramData" Target="../diagrams/data7.xml"/><Relationship Id="rId16" Type="http://schemas.microsoft.com/office/2007/relationships/hdphoto" Target="../media/hdphoto2.wdp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hdphoto" Target="../media/hdphoto1.wdp"/><Relationship Id="rId5" Type="http://schemas.openxmlformats.org/officeDocument/2006/relationships/diagramColors" Target="../diagrams/colors7.xml"/><Relationship Id="rId15" Type="http://schemas.openxmlformats.org/officeDocument/2006/relationships/image" Target="../media/image16.png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8.jpg"/><Relationship Id="rId1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50078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8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1221" y="47667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Materiál obsahuje cvičení pro pokročilé. Žáci pracují s promíchanými podstatnými jmény rodu středního a ženského. V úvodu </a:t>
            </a:r>
            <a:r>
              <a:rPr lang="cs-CZ" dirty="0" smtClean="0"/>
              <a:t>(snímek </a:t>
            </a:r>
            <a:r>
              <a:rPr lang="cs-CZ" dirty="0" smtClean="0"/>
              <a:t>č. 4) připomínáme vzory obou rodů, můžeme zopakovat postup u vzorů se stejnou koncovkou v 1. pádě.</a:t>
            </a:r>
          </a:p>
          <a:p>
            <a:endParaRPr lang="cs-CZ" dirty="0"/>
          </a:p>
          <a:p>
            <a:r>
              <a:rPr lang="cs-CZ" dirty="0" smtClean="0"/>
              <a:t>Cvičení (1 PL – snímek č.5) obsahuje 3 úkoly. Klademe důraz na dodržení posloupnosti plnění jednotlivých kroků dle zadání:</a:t>
            </a:r>
          </a:p>
          <a:p>
            <a:pPr marL="342900" indent="-342900">
              <a:buAutoNum type="arabicPeriod"/>
            </a:pPr>
            <a:r>
              <a:rPr lang="cs-CZ" dirty="0" smtClean="0"/>
              <a:t>Podtrhnout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smtClean="0"/>
              <a:t>jména </a:t>
            </a:r>
            <a:r>
              <a:rPr lang="cs-CZ" dirty="0" smtClean="0"/>
              <a:t>rodu středního a ženského (odlišnými barvami</a:t>
            </a:r>
            <a:r>
              <a:rPr lang="cs-CZ" dirty="0" smtClean="0"/>
              <a:t>).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Spojit slova s jejich </a:t>
            </a:r>
            <a:r>
              <a:rPr lang="cs-CZ" dirty="0" smtClean="0"/>
              <a:t>vzory.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Doplnit </a:t>
            </a:r>
            <a:r>
              <a:rPr lang="cs-CZ" dirty="0" smtClean="0"/>
              <a:t>i/y.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Kontrolujeme společně. Žáci plní úkoly na tabuli, následně promítneme správné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ženského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2246433"/>
              </p:ext>
            </p:extLst>
          </p:nvPr>
        </p:nvGraphicFramePr>
        <p:xfrm>
          <a:off x="457200" y="274638"/>
          <a:ext cx="8229600" cy="70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50759029"/>
              </p:ext>
            </p:extLst>
          </p:nvPr>
        </p:nvGraphicFramePr>
        <p:xfrm>
          <a:off x="467544" y="1484784"/>
          <a:ext cx="367240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33552670"/>
              </p:ext>
            </p:extLst>
          </p:nvPr>
        </p:nvGraphicFramePr>
        <p:xfrm>
          <a:off x="4499992" y="1484784"/>
          <a:ext cx="41764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69691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6554192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Jdeme do škol_.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Mezi </a:t>
            </a:r>
            <a:r>
              <a:rPr lang="cs-CZ" sz="2800" dirty="0" err="1" smtClean="0"/>
              <a:t>slunečnicem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Hodně věc_.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Běžíme po </a:t>
            </a:r>
            <a:r>
              <a:rPr lang="cs-CZ" sz="2800" dirty="0" err="1" smtClean="0"/>
              <a:t>pol</a:t>
            </a:r>
            <a:r>
              <a:rPr lang="cs-CZ" sz="2800" dirty="0" smtClean="0"/>
              <a:t>_.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Děvčata </a:t>
            </a:r>
            <a:r>
              <a:rPr lang="cs-CZ" sz="2800" dirty="0" err="1" smtClean="0"/>
              <a:t>v_skají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Létají </a:t>
            </a:r>
            <a:r>
              <a:rPr lang="cs-CZ" sz="2800" dirty="0" err="1" smtClean="0"/>
              <a:t>letadl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Otrávil se </a:t>
            </a:r>
            <a:r>
              <a:rPr lang="cs-CZ" sz="2800" dirty="0" err="1" smtClean="0"/>
              <a:t>houbam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Um_l</a:t>
            </a:r>
            <a:r>
              <a:rPr lang="cs-CZ" sz="2800" dirty="0" smtClean="0"/>
              <a:t> nádob_.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Ležel v postel_.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8374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1884545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Jdeme do škol_.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Mezi </a:t>
            </a:r>
            <a:r>
              <a:rPr lang="cs-CZ" sz="2800" dirty="0" err="1" smtClean="0"/>
              <a:t>slunečnicem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Hodně věc_.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Běžíme po </a:t>
            </a:r>
            <a:r>
              <a:rPr lang="cs-CZ" sz="2800" dirty="0" err="1" smtClean="0"/>
              <a:t>pol</a:t>
            </a:r>
            <a:r>
              <a:rPr lang="cs-CZ" sz="2800" dirty="0" smtClean="0"/>
              <a:t>_.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Děvčata </a:t>
            </a:r>
            <a:r>
              <a:rPr lang="cs-CZ" sz="2800" dirty="0" err="1" smtClean="0"/>
              <a:t>v_skají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Létají </a:t>
            </a:r>
            <a:r>
              <a:rPr lang="cs-CZ" sz="2800" dirty="0" err="1" smtClean="0"/>
              <a:t>letadl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Otrávil se </a:t>
            </a:r>
            <a:r>
              <a:rPr lang="cs-CZ" sz="2800" dirty="0" err="1" smtClean="0"/>
              <a:t>houbam</a:t>
            </a:r>
            <a:r>
              <a:rPr lang="cs-CZ" sz="2800" dirty="0" smtClean="0"/>
              <a:t>_.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Um_l</a:t>
            </a:r>
            <a:r>
              <a:rPr lang="cs-CZ" sz="2800" dirty="0" smtClean="0"/>
              <a:t> nádob_.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Ležel v postel_.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932040" y="1595535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860032" y="5373216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63988" y="6611162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48336" y="2132856"/>
            <a:ext cx="207984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91980" y="2852936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951712" y="3525380"/>
            <a:ext cx="9361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391980" y="4766069"/>
            <a:ext cx="9361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52156" y="5992189"/>
            <a:ext cx="12919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91880" y="4077072"/>
            <a:ext cx="1075801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43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0077716"/>
              </p:ext>
            </p:extLst>
          </p:nvPr>
        </p:nvGraphicFramePr>
        <p:xfrm>
          <a:off x="467544" y="0"/>
          <a:ext cx="8229600" cy="105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2" b="16809"/>
          <a:stretch/>
        </p:blipFill>
        <p:spPr>
          <a:xfrm>
            <a:off x="7812360" y="1052736"/>
            <a:ext cx="1152144" cy="125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874" y="2420888"/>
            <a:ext cx="1394356" cy="1124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28" y="3717032"/>
            <a:ext cx="1243856" cy="1243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373216"/>
            <a:ext cx="1179851" cy="1237946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60306" y="1056600"/>
            <a:ext cx="1759715" cy="1364287"/>
            <a:chOff x="755576" y="1196752"/>
            <a:chExt cx="3441576" cy="2271440"/>
          </a:xfrm>
        </p:grpSpPr>
        <p:pic>
          <p:nvPicPr>
            <p:cNvPr id="11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2094040"/>
              <a:ext cx="3312369" cy="13040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Město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6984" y="2500124"/>
            <a:ext cx="1833037" cy="1216908"/>
            <a:chOff x="7815529" y="4638015"/>
            <a:chExt cx="3456384" cy="2315405"/>
          </a:xfrm>
        </p:grpSpPr>
        <p:pic>
          <p:nvPicPr>
            <p:cNvPr id="14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5529" y="4638015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949819" y="5503338"/>
              <a:ext cx="3187806" cy="1450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32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6985" y="3932588"/>
            <a:ext cx="1833037" cy="1272558"/>
            <a:chOff x="1095785" y="3741236"/>
            <a:chExt cx="2684097" cy="248004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56" r="12383" b="13781"/>
            <a:stretch/>
          </p:blipFill>
          <p:spPr>
            <a:xfrm>
              <a:off x="1095785" y="3741236"/>
              <a:ext cx="2684097" cy="2480046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1101332" y="4808705"/>
              <a:ext cx="1998408" cy="12971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K</a:t>
              </a:r>
              <a:r>
                <a:rPr lang="cs-CZ" sz="2800" dirty="0" smtClean="0">
                  <a:solidFill>
                    <a:srgbClr val="FFFF00"/>
                  </a:solidFill>
                </a:rPr>
                <a:t>uře</a:t>
              </a:r>
              <a:endParaRPr lang="cs-CZ" sz="28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3522" y="5350043"/>
            <a:ext cx="2123728" cy="1512168"/>
            <a:chOff x="4654922" y="3726838"/>
            <a:chExt cx="3384376" cy="3578646"/>
          </a:xfrm>
        </p:grpSpPr>
        <p:pic>
          <p:nvPicPr>
            <p:cNvPr id="20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788024" y="5053213"/>
              <a:ext cx="3251274" cy="13839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3200" dirty="0" smtClean="0"/>
                <a:t>Stavení</a:t>
              </a:r>
              <a:endParaRPr lang="cs-CZ" sz="32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347864" y="937103"/>
            <a:ext cx="31683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Jdeme do škol</a:t>
            </a:r>
            <a:r>
              <a:rPr lang="cs-CZ" sz="2800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Mezi slunečnicem</a:t>
            </a:r>
            <a:r>
              <a:rPr lang="cs-CZ" sz="2800" dirty="0" smtClean="0">
                <a:solidFill>
                  <a:srgbClr val="00B050"/>
                </a:solidFill>
              </a:rPr>
              <a:t>i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Hodně věc</a:t>
            </a:r>
            <a:r>
              <a:rPr lang="cs-CZ" sz="2800" dirty="0" smtClean="0">
                <a:solidFill>
                  <a:srgbClr val="00B050"/>
                </a:solidFill>
              </a:rPr>
              <a:t>í</a:t>
            </a:r>
            <a:r>
              <a:rPr lang="cs-CZ" sz="2800" dirty="0" smtClean="0"/>
              <a:t>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Běžíme po pol</a:t>
            </a:r>
            <a:r>
              <a:rPr lang="cs-CZ" sz="2800" dirty="0" smtClean="0">
                <a:solidFill>
                  <a:srgbClr val="00B050"/>
                </a:solidFill>
              </a:rPr>
              <a:t>i</a:t>
            </a:r>
            <a:r>
              <a:rPr lang="cs-CZ" sz="28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Děvčata v</a:t>
            </a:r>
            <a:r>
              <a:rPr lang="cs-CZ" sz="2800" dirty="0" smtClean="0">
                <a:solidFill>
                  <a:srgbClr val="00B050"/>
                </a:solidFill>
              </a:rPr>
              <a:t>ý</a:t>
            </a:r>
            <a:r>
              <a:rPr lang="cs-CZ" sz="2800" dirty="0" smtClean="0"/>
              <a:t>skají.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Létají letadl</a:t>
            </a:r>
            <a:r>
              <a:rPr lang="cs-CZ" sz="2800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Otrávil se houbam</a:t>
            </a:r>
            <a:r>
              <a:rPr lang="cs-CZ" sz="2800" dirty="0" smtClean="0">
                <a:solidFill>
                  <a:srgbClr val="00B050"/>
                </a:solidFill>
              </a:rPr>
              <a:t>i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Um</a:t>
            </a:r>
            <a:r>
              <a:rPr lang="cs-CZ" sz="2800" dirty="0" smtClean="0">
                <a:solidFill>
                  <a:srgbClr val="00B050"/>
                </a:solidFill>
              </a:rPr>
              <a:t>y</a:t>
            </a:r>
            <a:r>
              <a:rPr lang="cs-CZ" sz="2800" dirty="0" smtClean="0"/>
              <a:t>l nádob</a:t>
            </a:r>
            <a:r>
              <a:rPr lang="cs-CZ" sz="2800" dirty="0" smtClean="0">
                <a:solidFill>
                  <a:srgbClr val="00B050"/>
                </a:solidFill>
              </a:rPr>
              <a:t>í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Ležel v postel</a:t>
            </a:r>
            <a:r>
              <a:rPr lang="cs-CZ" sz="2800" dirty="0" smtClean="0">
                <a:solidFill>
                  <a:srgbClr val="00B050"/>
                </a:solidFill>
              </a:rPr>
              <a:t>i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4932040" y="1595535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860032" y="5373216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63988" y="6611162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48336" y="2132856"/>
            <a:ext cx="207984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391980" y="2852936"/>
            <a:ext cx="9361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951712" y="3525380"/>
            <a:ext cx="9361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391980" y="4766069"/>
            <a:ext cx="9361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52156" y="5992189"/>
            <a:ext cx="12919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91880" y="4077072"/>
            <a:ext cx="1075801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87816" y="1340768"/>
            <a:ext cx="1720058" cy="14401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252500" y="2019358"/>
            <a:ext cx="1271828" cy="96390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328084" y="2708920"/>
            <a:ext cx="2844316" cy="29523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252500" y="1678024"/>
            <a:ext cx="1529028" cy="352712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544108" y="4766070"/>
            <a:ext cx="2237420" cy="172921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29710" y="3115501"/>
            <a:ext cx="1720058" cy="144016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2020022" y="3932588"/>
            <a:ext cx="1327842" cy="63627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207250" y="5733256"/>
            <a:ext cx="1140614" cy="7200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020022" y="1678024"/>
            <a:ext cx="1345226" cy="287431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07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67544" y="404664"/>
            <a:ext cx="5112568" cy="2252464"/>
            <a:chOff x="1259632" y="548680"/>
            <a:chExt cx="5112568" cy="225246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9632" y="1124744"/>
              <a:ext cx="1152144" cy="1676400"/>
            </a:xfrm>
            <a:prstGeom prst="rect">
              <a:avLst/>
            </a:prstGeom>
          </p:spPr>
        </p:pic>
        <p:sp>
          <p:nvSpPr>
            <p:cNvPr id="6" name="Oválný popisek 5"/>
            <p:cNvSpPr/>
            <p:nvPr/>
          </p:nvSpPr>
          <p:spPr>
            <a:xfrm>
              <a:off x="3347864" y="548680"/>
              <a:ext cx="3024336" cy="1414264"/>
            </a:xfrm>
            <a:prstGeom prst="wedgeEllipseCallout">
              <a:avLst>
                <a:gd name="adj1" fmla="val -89351"/>
                <a:gd name="adj2" fmla="val 55804"/>
              </a:avLst>
            </a:prstGeom>
            <a:solidFill>
              <a:srgbClr val="F9F418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Tak co, kolik chyb jste dnes udělali?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Obláček 9"/>
          <p:cNvSpPr/>
          <p:nvPr/>
        </p:nvSpPr>
        <p:spPr>
          <a:xfrm flipH="1">
            <a:off x="4067943" y="3429000"/>
            <a:ext cx="2193077" cy="1183549"/>
          </a:xfrm>
          <a:prstGeom prst="cloudCallout">
            <a:avLst>
              <a:gd name="adj1" fmla="val -90055"/>
              <a:gd name="adj2" fmla="val 104195"/>
            </a:avLst>
          </a:prstGeom>
          <a:solidFill>
            <a:srgbClr val="17F80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Píp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píp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!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NTB3\AppData\Local\Microsoft\Windows\Temporary Internet Files\Content.IE5\ISXUNCFT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76335"/>
            <a:ext cx="1971111" cy="197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73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 lnSpcReduction="10000"/>
          </a:bodyPr>
          <a:lstStyle/>
          <a:p>
            <a:r>
              <a:rPr lang="cs-CZ" sz="2000" dirty="0" err="1"/>
              <a:t>Punjabi</a:t>
            </a:r>
            <a:r>
              <a:rPr lang="cs-CZ" sz="2000" dirty="0"/>
              <a:t> </a:t>
            </a:r>
            <a:r>
              <a:rPr lang="cs-CZ" sz="2000" dirty="0" err="1"/>
              <a:t>woman</a:t>
            </a:r>
            <a:r>
              <a:rPr lang="cs-CZ" sz="2000" dirty="0"/>
              <a:t> smile.jpg.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1.6.2007 [cit. 2012-01-28]. Dostupné z: http://en.wikipedia.org/wiki/File:Punjabi_woman_smile.jpg </a:t>
            </a:r>
            <a:endParaRPr lang="cs-CZ" sz="2000" dirty="0" smtClean="0"/>
          </a:p>
          <a:p>
            <a:r>
              <a:rPr lang="cs-CZ" sz="2000" dirty="0" smtClean="0"/>
              <a:t>Freefoto.ca</a:t>
            </a:r>
            <a:r>
              <a:rPr lang="cs-CZ" sz="2000" dirty="0"/>
              <a:t>: </a:t>
            </a:r>
            <a:r>
              <a:rPr lang="cs-CZ" sz="2000" dirty="0" err="1"/>
              <a:t>Flower</a:t>
            </a:r>
            <a:r>
              <a:rPr lang="cs-CZ" sz="2000" dirty="0"/>
              <a:t>/</a:t>
            </a:r>
            <a:r>
              <a:rPr lang="cs-CZ" sz="2000" dirty="0" err="1"/>
              <a:t>Roses</a:t>
            </a:r>
            <a:r>
              <a:rPr lang="cs-CZ" sz="2000" dirty="0"/>
              <a:t>. </a:t>
            </a:r>
            <a:r>
              <a:rPr lang="cs-CZ" sz="2000" i="1" dirty="0" err="1"/>
              <a:t>Freefoto</a:t>
            </a:r>
            <a:r>
              <a:rPr lang="cs-CZ" sz="2000" dirty="0"/>
              <a:t> [online]. 31.12.2001 [cit. 2012-01-28]. Dostupné z: http://freefoto.ca/photos/flower/roses/flower043.jpg.html </a:t>
            </a:r>
            <a:endParaRPr lang="cs-CZ" sz="2000" dirty="0" smtClean="0"/>
          </a:p>
          <a:p>
            <a:r>
              <a:rPr lang="cs-CZ" sz="2000" dirty="0" smtClean="0"/>
              <a:t>A hit song. </a:t>
            </a:r>
            <a:r>
              <a:rPr lang="cs-CZ" sz="2000" dirty="0" err="1" smtClean="0"/>
              <a:t>ZeitNews</a:t>
            </a:r>
            <a:r>
              <a:rPr lang="cs-CZ" sz="2000" dirty="0"/>
              <a:t> </a:t>
            </a:r>
            <a:r>
              <a:rPr lang="cs-CZ" sz="2000" dirty="0" smtClean="0"/>
              <a:t>[online]. 2011 [cit. 2012-01-28]. Dostupné z: http</a:t>
            </a:r>
            <a:r>
              <a:rPr lang="cs-CZ" sz="2000" dirty="0"/>
              <a:t>://www.zeitnews.org/engineering-and-computer-science-research/can-science-predict-a-hit-song.html</a:t>
            </a:r>
          </a:p>
          <a:p>
            <a:r>
              <a:rPr lang="pl-PL" sz="2000" dirty="0" smtClean="0"/>
              <a:t>Hovězí </a:t>
            </a:r>
            <a:r>
              <a:rPr lang="pl-PL" sz="2000" dirty="0"/>
              <a:t>kost. </a:t>
            </a:r>
            <a:r>
              <a:rPr lang="pl-PL" sz="2000" i="1" dirty="0"/>
              <a:t>RAPA - DOG</a:t>
            </a:r>
            <a:r>
              <a:rPr lang="pl-PL" sz="2000" dirty="0"/>
              <a:t> [online]. 2007 [cit. 2012-01-28]. Dostupné z: http://www.rapa-dog.cz/hovezi-kost-bila-1ks-cca-50cm.html </a:t>
            </a:r>
            <a:endParaRPr lang="cs-CZ" sz="2000" dirty="0" smtClean="0"/>
          </a:p>
          <a:p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i="1" dirty="0"/>
              <a:t>Www.google.cz</a:t>
            </a:r>
            <a:r>
              <a:rPr lang="cs-CZ" sz="2000" dirty="0"/>
              <a:t> [online]. 21.6.2006 [cit. 2011-10-18]. Kuře. Dostupné z WWW: &lt;http://www.moji-littlestpetshop.wbs.cz/pro.html&gt;.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535</TotalTime>
  <Words>517</Words>
  <Application>Microsoft Office PowerPoint</Application>
  <PresentationFormat>Předvádění na obrazovce (4:3)</PresentationFormat>
  <Paragraphs>86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Vzory podstatných jmen rodu ženského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Učitel</cp:lastModifiedBy>
  <cp:revision>72</cp:revision>
  <cp:lastPrinted>2012-02-09T06:44:39Z</cp:lastPrinted>
  <dcterms:created xsi:type="dcterms:W3CDTF">2011-10-18T13:52:16Z</dcterms:created>
  <dcterms:modified xsi:type="dcterms:W3CDTF">2012-03-05T19:26:50Z</dcterms:modified>
</cp:coreProperties>
</file>