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95" r:id="rId2"/>
    <p:sldId id="257" r:id="rId3"/>
    <p:sldId id="256" r:id="rId4"/>
    <p:sldId id="266" r:id="rId5"/>
    <p:sldId id="296" r:id="rId6"/>
    <p:sldId id="280" r:id="rId7"/>
    <p:sldId id="279" r:id="rId8"/>
    <p:sldId id="281" r:id="rId9"/>
    <p:sldId id="282" r:id="rId10"/>
    <p:sldId id="283" r:id="rId11"/>
    <p:sldId id="285" r:id="rId12"/>
    <p:sldId id="284" r:id="rId13"/>
    <p:sldId id="286" r:id="rId14"/>
    <p:sldId id="287" r:id="rId15"/>
    <p:sldId id="288" r:id="rId16"/>
    <p:sldId id="289" r:id="rId17"/>
    <p:sldId id="290" r:id="rId18"/>
    <p:sldId id="291" r:id="rId19"/>
    <p:sldId id="292" r:id="rId20"/>
    <p:sldId id="293" r:id="rId21"/>
    <p:sldId id="294" r:id="rId22"/>
    <p:sldId id="278" r:id="rId23"/>
    <p:sldId id="260" r:id="rId24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9900"/>
    <a:srgbClr val="FF9999"/>
    <a:srgbClr val="4C17AB"/>
    <a:srgbClr val="00FF00"/>
    <a:srgbClr val="17F806"/>
    <a:srgbClr val="F9F418"/>
    <a:srgbClr val="00CC00"/>
    <a:srgbClr val="66FFFF"/>
    <a:srgbClr val="08F8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1" d="100"/>
          <a:sy n="71" d="100"/>
        </p:scale>
        <p:origin x="-366" y="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4" Type="http://schemas.openxmlformats.org/officeDocument/2006/relationships/image" Target="../media/image5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image" Target="../media/image2.jpeg"/><Relationship Id="rId4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ženského </a:t>
          </a:r>
          <a:r>
            <a:rPr lang="cs-CZ" sz="2000" dirty="0" smtClean="0"/>
            <a:t>7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07CC0-3E08-48FE-ADE5-7DBA57E1BE6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29A397-1244-4523-8B55-B2E295663128}" type="presOf" srcId="{D1B46980-6531-4606-95E6-44980827E919}" destId="{6140AFEC-043D-4C43-A2F9-D0F5331DF3A3}" srcOrd="0" destOrd="0" presId="urn:microsoft.com/office/officeart/2005/8/layout/target3"/>
    <dgm:cxn modelId="{B696D056-D34B-4120-8215-571D7535ECC0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B30FF0-C989-419C-95D6-4C80D9F643BC}" type="presOf" srcId="{D1D4F407-5343-4D3F-B5B9-D407B03CAEB4}" destId="{D005CE8C-CC26-4C3E-AC11-E15060ECD759}" srcOrd="0" destOrd="0" presId="urn:microsoft.com/office/officeart/2005/8/layout/target3"/>
    <dgm:cxn modelId="{035FC4EA-66DF-49C3-9DE2-D551BE5B8476}" type="presOf" srcId="{D1D4F407-5343-4D3F-B5B9-D407B03CAEB4}" destId="{AED2198E-93D5-4001-81B4-73124B309672}" srcOrd="1" destOrd="0" presId="urn:microsoft.com/office/officeart/2005/8/layout/target3"/>
    <dgm:cxn modelId="{96C18905-F955-4547-95CB-567C1620ED37}" type="presOf" srcId="{4C35D32F-0EAB-4CD7-82EE-45574DC2A586}" destId="{8BEBB6EC-1DAA-4CAC-8A25-BC0FCBD5DBD5}" srcOrd="0" destOrd="0" presId="urn:microsoft.com/office/officeart/2005/8/layout/target3"/>
    <dgm:cxn modelId="{3DBA4787-2DD0-4C2E-A01F-199507A1E112}" type="presOf" srcId="{D8197B8C-B260-4A16-BDF4-0947B075E274}" destId="{5A5FFA88-C948-4069-8E93-59FA12366E83}" srcOrd="1" destOrd="0" presId="urn:microsoft.com/office/officeart/2005/8/layout/target3"/>
    <dgm:cxn modelId="{239ED821-5C99-4163-82D4-8BB4E269C9F3}" type="presOf" srcId="{757F3AB3-0718-4624-B441-E567A8F0AB56}" destId="{333A1088-737F-45CB-B68E-254E46348037}" srcOrd="0" destOrd="0" presId="urn:microsoft.com/office/officeart/2005/8/layout/target3"/>
    <dgm:cxn modelId="{1FEEDBCC-4223-4EFA-8A44-A2494FFB3DF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CAACDFA-B01C-4170-B520-AEE4FF033228}" type="presOf" srcId="{D1B46980-6531-4606-95E6-44980827E919}" destId="{2BE915AB-18AA-4053-B92C-3BFC9ED204BB}" srcOrd="1" destOrd="0" presId="urn:microsoft.com/office/officeart/2005/8/layout/target3"/>
    <dgm:cxn modelId="{978ECB62-52D6-4078-883C-20409622419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2312726-1221-4CA5-8F12-EC8B716E752D}" type="presParOf" srcId="{333A1088-737F-45CB-B68E-254E46348037}" destId="{F5ABB229-8D3B-4694-996A-96F23CF14429}" srcOrd="0" destOrd="0" presId="urn:microsoft.com/office/officeart/2005/8/layout/target3"/>
    <dgm:cxn modelId="{A82EFC2F-675B-4AC8-A8D2-412EABDDBD06}" type="presParOf" srcId="{333A1088-737F-45CB-B68E-254E46348037}" destId="{F41139FD-01EE-4571-8B17-4FB00FC51163}" srcOrd="1" destOrd="0" presId="urn:microsoft.com/office/officeart/2005/8/layout/target3"/>
    <dgm:cxn modelId="{2CA7D075-1776-46BC-968D-70EB8399D5CD}" type="presParOf" srcId="{333A1088-737F-45CB-B68E-254E46348037}" destId="{D005CE8C-CC26-4C3E-AC11-E15060ECD759}" srcOrd="2" destOrd="0" presId="urn:microsoft.com/office/officeart/2005/8/layout/target3"/>
    <dgm:cxn modelId="{4D024E70-1EB9-4E53-96C7-9D13BC65D6BA}" type="presParOf" srcId="{333A1088-737F-45CB-B68E-254E46348037}" destId="{2C702D82-9B77-49B7-9568-BB8EB47C3372}" srcOrd="3" destOrd="0" presId="urn:microsoft.com/office/officeart/2005/8/layout/target3"/>
    <dgm:cxn modelId="{6EFD2D69-814F-44F5-A7E5-116ECC2D5FE5}" type="presParOf" srcId="{333A1088-737F-45CB-B68E-254E46348037}" destId="{A52A0455-90FF-4808-ABD0-F02540D31D5A}" srcOrd="4" destOrd="0" presId="urn:microsoft.com/office/officeart/2005/8/layout/target3"/>
    <dgm:cxn modelId="{8FF8748E-2366-4F9D-94C3-2350B363E466}" type="presParOf" srcId="{333A1088-737F-45CB-B68E-254E46348037}" destId="{6140AFEC-043D-4C43-A2F9-D0F5331DF3A3}" srcOrd="5" destOrd="0" presId="urn:microsoft.com/office/officeart/2005/8/layout/target3"/>
    <dgm:cxn modelId="{F99E6C6B-23FF-42AF-B057-8FA7C9961F1B}" type="presParOf" srcId="{333A1088-737F-45CB-B68E-254E46348037}" destId="{9358AC05-5D7D-4327-9F80-1AD486AEA664}" srcOrd="6" destOrd="0" presId="urn:microsoft.com/office/officeart/2005/8/layout/target3"/>
    <dgm:cxn modelId="{913723E1-052D-48A4-AA93-3C55CEF34CEA}" type="presParOf" srcId="{333A1088-737F-45CB-B68E-254E46348037}" destId="{313FC574-E1CD-4FB4-B054-0B805CE0447D}" srcOrd="7" destOrd="0" presId="urn:microsoft.com/office/officeart/2005/8/layout/target3"/>
    <dgm:cxn modelId="{67FF3E7C-794B-4CEF-93F2-DC4B7F3A2D4C}" type="presParOf" srcId="{333A1088-737F-45CB-B68E-254E46348037}" destId="{619D679B-A015-4ECF-8348-D1034C574F40}" srcOrd="8" destOrd="0" presId="urn:microsoft.com/office/officeart/2005/8/layout/target3"/>
    <dgm:cxn modelId="{1D360459-4193-4A13-9192-F36289442406}" type="presParOf" srcId="{333A1088-737F-45CB-B68E-254E46348037}" destId="{322283A8-4A27-4CDA-BAE3-F381106A9174}" srcOrd="9" destOrd="0" presId="urn:microsoft.com/office/officeart/2005/8/layout/target3"/>
    <dgm:cxn modelId="{09B2CC8C-8941-4B9F-B824-82E14EBA2DEE}" type="presParOf" srcId="{333A1088-737F-45CB-B68E-254E46348037}" destId="{FFC9F71D-1B4F-4AD9-A4A6-86ADEFC8AF5C}" srcOrd="10" destOrd="0" presId="urn:microsoft.com/office/officeart/2005/8/layout/target3"/>
    <dgm:cxn modelId="{8BA919F9-53B2-494F-9253-599C4E11E266}" type="presParOf" srcId="{333A1088-737F-45CB-B68E-254E46348037}" destId="{25B08C86-7E15-44DC-BE7F-FFB55DD49D12}" srcOrd="11" destOrd="0" presId="urn:microsoft.com/office/officeart/2005/8/layout/target3"/>
    <dgm:cxn modelId="{C1FB96C2-D869-4685-B9E3-7DBCC9CCEF81}" type="presParOf" srcId="{333A1088-737F-45CB-B68E-254E46348037}" destId="{76644BE8-9D7C-4C09-B250-3D10AF48CBB7}" srcOrd="12" destOrd="0" presId="urn:microsoft.com/office/officeart/2005/8/layout/target3"/>
    <dgm:cxn modelId="{32E5BCD4-A35D-456E-9F9A-5C2229F8891E}" type="presParOf" srcId="{333A1088-737F-45CB-B68E-254E46348037}" destId="{EE85B701-7295-41C0-BA7A-34D3756A2AE6}" srcOrd="13" destOrd="0" presId="urn:microsoft.com/office/officeart/2005/8/layout/target3"/>
    <dgm:cxn modelId="{C98C18D7-4142-4DA6-A60E-8DB25FB7C01D}" type="presParOf" srcId="{333A1088-737F-45CB-B68E-254E46348037}" destId="{8BEBB6EC-1DAA-4CAC-8A25-BC0FCBD5DBD5}" srcOrd="14" destOrd="0" presId="urn:microsoft.com/office/officeart/2005/8/layout/target3"/>
    <dgm:cxn modelId="{B5C5BFD0-EEEC-4445-B85F-0A9FA56845E2}" type="presParOf" srcId="{333A1088-737F-45CB-B68E-254E46348037}" destId="{AED2198E-93D5-4001-81B4-73124B309672}" srcOrd="15" destOrd="0" presId="urn:microsoft.com/office/officeart/2005/8/layout/target3"/>
    <dgm:cxn modelId="{499C560E-409B-4C43-B1F8-FC4B42C567E6}" type="presParOf" srcId="{333A1088-737F-45CB-B68E-254E46348037}" destId="{2BE915AB-18AA-4053-B92C-3BFC9ED204BB}" srcOrd="16" destOrd="0" presId="urn:microsoft.com/office/officeart/2005/8/layout/target3"/>
    <dgm:cxn modelId="{04A4D795-F8CE-43DA-ABCC-39FC27AF8E90}" type="presParOf" srcId="{333A1088-737F-45CB-B68E-254E46348037}" destId="{6BB5E863-4638-4E1D-BFDE-399D028AC4ED}" srcOrd="17" destOrd="0" presId="urn:microsoft.com/office/officeart/2005/8/layout/target3"/>
    <dgm:cxn modelId="{A17D793A-72B9-4386-9542-D1B4D4AD3EAF}" type="presParOf" srcId="{333A1088-737F-45CB-B68E-254E46348037}" destId="{5A5FFA88-C948-4069-8E93-59FA12366E83}" srcOrd="18" destOrd="0" presId="urn:microsoft.com/office/officeart/2005/8/layout/target3"/>
    <dgm:cxn modelId="{02CB21A3-8DE1-45BF-B446-22DCE8DD4B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EC191A-C8D9-4921-9071-E44941C96F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F1637-180D-42F6-8B63-AA717614F68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cs-CZ" sz="2400" dirty="0" smtClean="0"/>
            <a:t>Připomeň si vzory podstatných jmen rodu ženského:</a:t>
          </a:r>
          <a:endParaRPr lang="cs-CZ" sz="2400" dirty="0"/>
        </a:p>
      </dgm:t>
    </dgm:pt>
    <dgm:pt modelId="{A6803493-F44D-4C98-9490-B3B2DA41ED42}" type="parTrans" cxnId="{0B1AE5DD-14F0-4C1D-B2CA-631AF09A6E82}">
      <dgm:prSet/>
      <dgm:spPr/>
      <dgm:t>
        <a:bodyPr/>
        <a:lstStyle/>
        <a:p>
          <a:endParaRPr lang="cs-CZ"/>
        </a:p>
      </dgm:t>
    </dgm:pt>
    <dgm:pt modelId="{B275B4A2-D93D-4A45-AAA9-F3A33996EE79}" type="sibTrans" cxnId="{0B1AE5DD-14F0-4C1D-B2CA-631AF09A6E82}">
      <dgm:prSet/>
      <dgm:spPr/>
      <dgm:t>
        <a:bodyPr/>
        <a:lstStyle/>
        <a:p>
          <a:endParaRPr lang="cs-CZ"/>
        </a:p>
      </dgm:t>
    </dgm:pt>
    <dgm:pt modelId="{B7C94E48-8A40-418D-984F-531CEED2FDD3}" type="pres">
      <dgm:prSet presAssocID="{6BEC191A-C8D9-4921-9071-E44941C96F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5C3AC9-8B4C-49C8-893F-E3DE5FBC4F0A}" type="pres">
      <dgm:prSet presAssocID="{F72F1637-180D-42F6-8B63-AA717614F68C}" presName="parentText" presStyleLbl="node1" presStyleIdx="0" presStyleCnt="1" custScaleY="487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49D477-3725-4A13-8EA1-0DA0FF56CC0C}" type="presOf" srcId="{F72F1637-180D-42F6-8B63-AA717614F68C}" destId="{0B5C3AC9-8B4C-49C8-893F-E3DE5FBC4F0A}" srcOrd="0" destOrd="0" presId="urn:microsoft.com/office/officeart/2005/8/layout/vList2"/>
    <dgm:cxn modelId="{0B1AE5DD-14F0-4C1D-B2CA-631AF09A6E82}" srcId="{6BEC191A-C8D9-4921-9071-E44941C96FBC}" destId="{F72F1637-180D-42F6-8B63-AA717614F68C}" srcOrd="0" destOrd="0" parTransId="{A6803493-F44D-4C98-9490-B3B2DA41ED42}" sibTransId="{B275B4A2-D93D-4A45-AAA9-F3A33996EE79}"/>
    <dgm:cxn modelId="{2F90CF36-7009-4AF9-BA41-4672CDA7A1AD}" type="presOf" srcId="{6BEC191A-C8D9-4921-9071-E44941C96FBC}" destId="{B7C94E48-8A40-418D-984F-531CEED2FDD3}" srcOrd="0" destOrd="0" presId="urn:microsoft.com/office/officeart/2005/8/layout/vList2"/>
    <dgm:cxn modelId="{47D5E6D4-6D52-4440-95EE-FDE82BEA3EEE}" type="presParOf" srcId="{B7C94E48-8A40-418D-984F-531CEED2FDD3}" destId="{0B5C3AC9-8B4C-49C8-893F-E3DE5FBC4F0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D8C064-1F06-4E3E-81A3-266AE7D1AF5B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ACCA9D-07E2-4ECD-AE1A-2FD5B5B9B15C}">
      <dgm:prSet phldrT="[Text]"/>
      <dgm:spPr>
        <a:solidFill>
          <a:srgbClr val="FFFF66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ŽENA </a:t>
          </a:r>
          <a:r>
            <a:rPr lang="cs-CZ" dirty="0" smtClean="0">
              <a:solidFill>
                <a:srgbClr val="C00000"/>
              </a:solidFill>
            </a:rPr>
            <a:t>- Slova končící na </a:t>
          </a:r>
          <a:r>
            <a:rPr lang="cs-CZ" dirty="0" smtClean="0">
              <a:solidFill>
                <a:srgbClr val="00B050"/>
              </a:solidFill>
            </a:rPr>
            <a:t>-a</a:t>
          </a:r>
          <a:endParaRPr lang="cs-CZ" dirty="0">
            <a:solidFill>
              <a:srgbClr val="00B050"/>
            </a:solidFill>
          </a:endParaRPr>
        </a:p>
      </dgm:t>
    </dgm:pt>
    <dgm:pt modelId="{995A7FF1-7A5F-40DC-8E0F-3BE14B15AED1}" type="parTrans" cxnId="{2440D1AA-2373-47CA-94AB-94F01D9D4F83}">
      <dgm:prSet/>
      <dgm:spPr/>
      <dgm:t>
        <a:bodyPr/>
        <a:lstStyle/>
        <a:p>
          <a:endParaRPr lang="cs-CZ"/>
        </a:p>
      </dgm:t>
    </dgm:pt>
    <dgm:pt modelId="{ECE706E8-CEEF-4AE2-AEA7-09B281A44D60}" type="sibTrans" cxnId="{2440D1AA-2373-47CA-94AB-94F01D9D4F83}">
      <dgm:prSet/>
      <dgm:spPr/>
      <dgm:t>
        <a:bodyPr/>
        <a:lstStyle/>
        <a:p>
          <a:endParaRPr lang="cs-CZ"/>
        </a:p>
      </dgm:t>
    </dgm:pt>
    <dgm:pt modelId="{D57F50C1-64AD-4EF2-86D3-9A6874EA60EE}">
      <dgm:prSet phldrT="[Text]" phldr="1"/>
      <dgm:spPr>
        <a:solidFill>
          <a:srgbClr val="FFFF66"/>
        </a:solidFill>
      </dgm:spPr>
      <dgm:t>
        <a:bodyPr/>
        <a:lstStyle/>
        <a:p>
          <a:endParaRPr lang="cs-CZ" dirty="0">
            <a:solidFill>
              <a:srgbClr val="C00000"/>
            </a:solidFill>
          </a:endParaRPr>
        </a:p>
      </dgm:t>
    </dgm:pt>
    <dgm:pt modelId="{B02F2619-1BC4-4E19-864B-6CF9FB9BF856}" type="parTrans" cxnId="{C9CA8181-B3D1-4F5F-ABF9-67D3C2B3C896}">
      <dgm:prSet/>
      <dgm:spPr/>
      <dgm:t>
        <a:bodyPr/>
        <a:lstStyle/>
        <a:p>
          <a:endParaRPr lang="cs-CZ"/>
        </a:p>
      </dgm:t>
    </dgm:pt>
    <dgm:pt modelId="{979EF081-8715-49D5-AE26-2F634C663856}" type="sibTrans" cxnId="{C9CA8181-B3D1-4F5F-ABF9-67D3C2B3C896}">
      <dgm:prSet/>
      <dgm:spPr/>
      <dgm:t>
        <a:bodyPr/>
        <a:lstStyle/>
        <a:p>
          <a:endParaRPr lang="cs-CZ"/>
        </a:p>
      </dgm:t>
    </dgm:pt>
    <dgm:pt modelId="{85FD8084-BF94-4F70-9E90-D1F3F23A9962}">
      <dgm:prSet phldrT="[Text]" phldr="1"/>
      <dgm:spPr>
        <a:solidFill>
          <a:srgbClr val="FFFF66"/>
        </a:solidFill>
      </dgm:spPr>
      <dgm:t>
        <a:bodyPr/>
        <a:lstStyle/>
        <a:p>
          <a:endParaRPr lang="cs-CZ" dirty="0">
            <a:solidFill>
              <a:srgbClr val="C00000"/>
            </a:solidFill>
          </a:endParaRPr>
        </a:p>
      </dgm:t>
    </dgm:pt>
    <dgm:pt modelId="{3486158B-23E1-476A-9CF5-F7EBC854DF01}" type="parTrans" cxnId="{1EB596EC-88E2-4EE7-A557-227D0F95FA31}">
      <dgm:prSet/>
      <dgm:spPr/>
      <dgm:t>
        <a:bodyPr/>
        <a:lstStyle/>
        <a:p>
          <a:endParaRPr lang="cs-CZ"/>
        </a:p>
      </dgm:t>
    </dgm:pt>
    <dgm:pt modelId="{1A938A23-150E-4934-B107-FCDE80E62541}" type="sibTrans" cxnId="{1EB596EC-88E2-4EE7-A557-227D0F95FA31}">
      <dgm:prSet/>
      <dgm:spPr/>
      <dgm:t>
        <a:bodyPr/>
        <a:lstStyle/>
        <a:p>
          <a:endParaRPr lang="cs-CZ"/>
        </a:p>
      </dgm:t>
    </dgm:pt>
    <dgm:pt modelId="{8BDDAE29-F658-4751-8CDA-92F014887382}">
      <dgm:prSet phldrT="[Text]"/>
      <dgm:spPr>
        <a:solidFill>
          <a:srgbClr val="FFFF66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RŮŽE</a:t>
          </a:r>
          <a:r>
            <a:rPr lang="cs-CZ" dirty="0" smtClean="0">
              <a:solidFill>
                <a:srgbClr val="C00000"/>
              </a:solidFill>
            </a:rPr>
            <a:t> - Slova končící na </a:t>
          </a:r>
          <a:r>
            <a:rPr lang="cs-CZ" dirty="0" smtClean="0">
              <a:solidFill>
                <a:srgbClr val="00B050"/>
              </a:solidFill>
            </a:rPr>
            <a:t>-e</a:t>
          </a:r>
          <a:endParaRPr lang="cs-CZ" dirty="0">
            <a:solidFill>
              <a:srgbClr val="00B050"/>
            </a:solidFill>
          </a:endParaRPr>
        </a:p>
      </dgm:t>
    </dgm:pt>
    <dgm:pt modelId="{AD6ADC2A-BB43-4DCB-AC3E-7C08C2AED919}" type="parTrans" cxnId="{7135221C-632F-4922-A6A0-6B2CB2C11816}">
      <dgm:prSet/>
      <dgm:spPr/>
      <dgm:t>
        <a:bodyPr/>
        <a:lstStyle/>
        <a:p>
          <a:endParaRPr lang="cs-CZ"/>
        </a:p>
      </dgm:t>
    </dgm:pt>
    <dgm:pt modelId="{5C84C0A8-C01E-4146-A070-3E302C6E9FB6}" type="sibTrans" cxnId="{7135221C-632F-4922-A6A0-6B2CB2C11816}">
      <dgm:prSet/>
      <dgm:spPr/>
      <dgm:t>
        <a:bodyPr/>
        <a:lstStyle/>
        <a:p>
          <a:endParaRPr lang="cs-CZ"/>
        </a:p>
      </dgm:t>
    </dgm:pt>
    <dgm:pt modelId="{D947D086-20E4-44BD-9348-7D559D10A505}">
      <dgm:prSet phldrT="[Text]" phldr="1"/>
      <dgm:spPr>
        <a:solidFill>
          <a:srgbClr val="FFFF66"/>
        </a:solidFill>
      </dgm:spPr>
      <dgm:t>
        <a:bodyPr/>
        <a:lstStyle/>
        <a:p>
          <a:endParaRPr lang="cs-CZ" dirty="0"/>
        </a:p>
      </dgm:t>
    </dgm:pt>
    <dgm:pt modelId="{E86FA257-A86B-4429-8C8F-12213CAD9177}" type="parTrans" cxnId="{447EB8EF-F298-4875-9FF2-76A4D7FD8798}">
      <dgm:prSet/>
      <dgm:spPr/>
      <dgm:t>
        <a:bodyPr/>
        <a:lstStyle/>
        <a:p>
          <a:endParaRPr lang="cs-CZ"/>
        </a:p>
      </dgm:t>
    </dgm:pt>
    <dgm:pt modelId="{942677ED-9736-4731-BC81-00D342D498D9}" type="sibTrans" cxnId="{447EB8EF-F298-4875-9FF2-76A4D7FD8798}">
      <dgm:prSet/>
      <dgm:spPr/>
      <dgm:t>
        <a:bodyPr/>
        <a:lstStyle/>
        <a:p>
          <a:endParaRPr lang="cs-CZ"/>
        </a:p>
      </dgm:t>
    </dgm:pt>
    <dgm:pt modelId="{27FC944F-82E2-444F-BEE7-3AD7C7D21645}">
      <dgm:prSet phldrT="[Text]" phldr="1"/>
      <dgm:spPr>
        <a:solidFill>
          <a:srgbClr val="FFFF66"/>
        </a:solidFill>
      </dgm:spPr>
      <dgm:t>
        <a:bodyPr/>
        <a:lstStyle/>
        <a:p>
          <a:endParaRPr lang="cs-CZ"/>
        </a:p>
      </dgm:t>
    </dgm:pt>
    <dgm:pt modelId="{958A60E7-3D18-4F5E-8E26-EA31F7BC3369}" type="parTrans" cxnId="{26525EC6-1CEA-49AE-BDD9-4F36946B7270}">
      <dgm:prSet/>
      <dgm:spPr/>
      <dgm:t>
        <a:bodyPr/>
        <a:lstStyle/>
        <a:p>
          <a:endParaRPr lang="cs-CZ"/>
        </a:p>
      </dgm:t>
    </dgm:pt>
    <dgm:pt modelId="{3018D35B-4A4E-4B74-A9BD-73D7C8571AB1}" type="sibTrans" cxnId="{26525EC6-1CEA-49AE-BDD9-4F36946B7270}">
      <dgm:prSet/>
      <dgm:spPr/>
      <dgm:t>
        <a:bodyPr/>
        <a:lstStyle/>
        <a:p>
          <a:endParaRPr lang="cs-CZ"/>
        </a:p>
      </dgm:t>
    </dgm:pt>
    <dgm:pt modelId="{69840FCA-C2CF-4D45-AF47-CC02D8FB9A7B}">
      <dgm:prSet phldrT="[Text]"/>
      <dgm:spPr>
        <a:solidFill>
          <a:srgbClr val="FFFF66"/>
        </a:solidFill>
      </dgm:spPr>
      <dgm:t>
        <a:bodyPr/>
        <a:lstStyle/>
        <a:p>
          <a:r>
            <a:rPr lang="cs-CZ" sz="2200" b="1" dirty="0" smtClean="0">
              <a:solidFill>
                <a:srgbClr val="C00000"/>
              </a:solidFill>
            </a:rPr>
            <a:t>PÍSEŇ</a:t>
          </a:r>
          <a:r>
            <a:rPr lang="cs-CZ" sz="2200" dirty="0" smtClean="0">
              <a:solidFill>
                <a:srgbClr val="C00000"/>
              </a:solidFill>
            </a:rPr>
            <a:t> - Slova končící na </a:t>
          </a:r>
          <a:r>
            <a:rPr lang="cs-CZ" sz="2200" dirty="0" smtClean="0">
              <a:solidFill>
                <a:srgbClr val="00B050"/>
              </a:solidFill>
            </a:rPr>
            <a:t>souhlásku</a:t>
          </a:r>
          <a:endParaRPr lang="cs-CZ" sz="2200" dirty="0">
            <a:solidFill>
              <a:srgbClr val="00B050"/>
            </a:solidFill>
          </a:endParaRPr>
        </a:p>
      </dgm:t>
    </dgm:pt>
    <dgm:pt modelId="{2E8EA30D-B793-42F9-8FE1-53D95AEF3449}" type="parTrans" cxnId="{B52346F4-0853-4F08-9664-46DFE1C2DE42}">
      <dgm:prSet/>
      <dgm:spPr/>
      <dgm:t>
        <a:bodyPr/>
        <a:lstStyle/>
        <a:p>
          <a:endParaRPr lang="cs-CZ"/>
        </a:p>
      </dgm:t>
    </dgm:pt>
    <dgm:pt modelId="{657ACEA4-28D5-4FFC-91E1-7F5F9581D2D4}" type="sibTrans" cxnId="{B52346F4-0853-4F08-9664-46DFE1C2DE42}">
      <dgm:prSet/>
      <dgm:spPr/>
      <dgm:t>
        <a:bodyPr/>
        <a:lstStyle/>
        <a:p>
          <a:endParaRPr lang="cs-CZ"/>
        </a:p>
      </dgm:t>
    </dgm:pt>
    <dgm:pt modelId="{BBAC9B6C-C4E2-49BC-BEAB-D2AB6808B3CE}">
      <dgm:prSet phldrT="[Text]" custT="1"/>
      <dgm:spPr>
        <a:solidFill>
          <a:srgbClr val="FFFF66"/>
        </a:solidFill>
      </dgm:spPr>
      <dgm:t>
        <a:bodyPr/>
        <a:lstStyle/>
        <a:p>
          <a:r>
            <a:rPr lang="cs-CZ" sz="2400" dirty="0" smtClean="0">
              <a:solidFill>
                <a:srgbClr val="C00000"/>
              </a:solidFill>
            </a:rPr>
            <a:t>2. Pád končí na </a:t>
          </a:r>
          <a:r>
            <a:rPr lang="cs-CZ" sz="2400" dirty="0" smtClean="0">
              <a:solidFill>
                <a:srgbClr val="00B050"/>
              </a:solidFill>
            </a:rPr>
            <a:t>–e/ě</a:t>
          </a:r>
          <a:endParaRPr lang="cs-CZ" sz="2400" dirty="0">
            <a:solidFill>
              <a:srgbClr val="00B050"/>
            </a:solidFill>
          </a:endParaRPr>
        </a:p>
      </dgm:t>
    </dgm:pt>
    <dgm:pt modelId="{95641B72-C0DE-4EDF-9D22-3C1926F2D24D}" type="parTrans" cxnId="{FF5DFD93-090B-459E-99AC-80085123D276}">
      <dgm:prSet/>
      <dgm:spPr/>
      <dgm:t>
        <a:bodyPr/>
        <a:lstStyle/>
        <a:p>
          <a:endParaRPr lang="cs-CZ"/>
        </a:p>
      </dgm:t>
    </dgm:pt>
    <dgm:pt modelId="{F832BED2-B416-4BD9-8F20-281E8FAE10B4}" type="sibTrans" cxnId="{FF5DFD93-090B-459E-99AC-80085123D276}">
      <dgm:prSet/>
      <dgm:spPr/>
      <dgm:t>
        <a:bodyPr/>
        <a:lstStyle/>
        <a:p>
          <a:endParaRPr lang="cs-CZ"/>
        </a:p>
      </dgm:t>
    </dgm:pt>
    <dgm:pt modelId="{AC9D81EF-EFD4-48A7-8CAC-3F0F59648898}">
      <dgm:prSet phldrT="[Text]"/>
      <dgm:spPr>
        <a:solidFill>
          <a:srgbClr val="FFFF66"/>
        </a:solidFill>
      </dgm:spPr>
      <dgm:t>
        <a:bodyPr/>
        <a:lstStyle/>
        <a:p>
          <a:r>
            <a:rPr lang="cs-CZ" sz="2200" b="1" dirty="0" smtClean="0">
              <a:solidFill>
                <a:srgbClr val="C00000"/>
              </a:solidFill>
            </a:rPr>
            <a:t>KOST</a:t>
          </a:r>
          <a:r>
            <a:rPr lang="cs-CZ" sz="2200" dirty="0" smtClean="0">
              <a:solidFill>
                <a:srgbClr val="C00000"/>
              </a:solidFill>
            </a:rPr>
            <a:t> - Slova končící na </a:t>
          </a:r>
          <a:r>
            <a:rPr lang="cs-CZ" sz="2200" dirty="0" smtClean="0">
              <a:solidFill>
                <a:srgbClr val="00B050"/>
              </a:solidFill>
            </a:rPr>
            <a:t>souhlásku</a:t>
          </a:r>
          <a:endParaRPr lang="cs-CZ" sz="2200" dirty="0">
            <a:solidFill>
              <a:srgbClr val="00B050"/>
            </a:solidFill>
          </a:endParaRPr>
        </a:p>
      </dgm:t>
    </dgm:pt>
    <dgm:pt modelId="{603884F8-B357-4FB2-8059-C489645B31B1}" type="parTrans" cxnId="{B7081EE5-A555-402F-9791-5954E6B9E708}">
      <dgm:prSet/>
      <dgm:spPr/>
      <dgm:t>
        <a:bodyPr/>
        <a:lstStyle/>
        <a:p>
          <a:endParaRPr lang="cs-CZ"/>
        </a:p>
      </dgm:t>
    </dgm:pt>
    <dgm:pt modelId="{246923C2-63E4-480D-81C9-70693565BB58}" type="sibTrans" cxnId="{B7081EE5-A555-402F-9791-5954E6B9E708}">
      <dgm:prSet/>
      <dgm:spPr/>
      <dgm:t>
        <a:bodyPr/>
        <a:lstStyle/>
        <a:p>
          <a:endParaRPr lang="cs-CZ"/>
        </a:p>
      </dgm:t>
    </dgm:pt>
    <dgm:pt modelId="{4BCE5E79-3B82-4A3C-B089-76F3482F9380}">
      <dgm:prSet phldrT="[Text]" custT="1"/>
      <dgm:spPr>
        <a:solidFill>
          <a:srgbClr val="FFFF66"/>
        </a:solidFill>
      </dgm:spPr>
      <dgm:t>
        <a:bodyPr/>
        <a:lstStyle/>
        <a:p>
          <a:r>
            <a:rPr lang="cs-CZ" sz="2400" dirty="0" smtClean="0">
              <a:solidFill>
                <a:srgbClr val="C00000"/>
              </a:solidFill>
            </a:rPr>
            <a:t>2. Pád končí na </a:t>
          </a:r>
          <a:r>
            <a:rPr lang="cs-CZ" sz="2400" dirty="0" smtClean="0">
              <a:solidFill>
                <a:srgbClr val="00B050"/>
              </a:solidFill>
            </a:rPr>
            <a:t>-i</a:t>
          </a:r>
          <a:endParaRPr lang="cs-CZ" sz="2400" dirty="0">
            <a:solidFill>
              <a:srgbClr val="00B050"/>
            </a:solidFill>
          </a:endParaRPr>
        </a:p>
      </dgm:t>
    </dgm:pt>
    <dgm:pt modelId="{51E7618A-E3A7-436E-A4C1-38610DD87FCD}" type="parTrans" cxnId="{B1C0DD86-AAC5-487D-8C97-6F9DF5510C4A}">
      <dgm:prSet/>
      <dgm:spPr/>
      <dgm:t>
        <a:bodyPr/>
        <a:lstStyle/>
        <a:p>
          <a:endParaRPr lang="cs-CZ"/>
        </a:p>
      </dgm:t>
    </dgm:pt>
    <dgm:pt modelId="{856989C7-E099-493A-B5A7-DA64F61B43AB}" type="sibTrans" cxnId="{B1C0DD86-AAC5-487D-8C97-6F9DF5510C4A}">
      <dgm:prSet/>
      <dgm:spPr/>
      <dgm:t>
        <a:bodyPr/>
        <a:lstStyle/>
        <a:p>
          <a:endParaRPr lang="cs-CZ"/>
        </a:p>
      </dgm:t>
    </dgm:pt>
    <dgm:pt modelId="{03232D50-7362-47C6-B29B-BDCF5F24A00A}" type="pres">
      <dgm:prSet presAssocID="{79D8C064-1F06-4E3E-81A3-266AE7D1AF5B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0F03F6B-8A28-40AD-9379-3B40C7D48BAA}" type="pres">
      <dgm:prSet presAssocID="{65ACCA9D-07E2-4ECD-AE1A-2FD5B5B9B15C}" presName="comp" presStyleCnt="0"/>
      <dgm:spPr/>
    </dgm:pt>
    <dgm:pt modelId="{8BAD8479-7AAC-412A-A692-A964F141CF7E}" type="pres">
      <dgm:prSet presAssocID="{65ACCA9D-07E2-4ECD-AE1A-2FD5B5B9B15C}" presName="box" presStyleLbl="node1" presStyleIdx="0" presStyleCnt="4" custLinFactNeighborX="61333" custLinFactNeighborY="-6422"/>
      <dgm:spPr/>
      <dgm:t>
        <a:bodyPr/>
        <a:lstStyle/>
        <a:p>
          <a:endParaRPr lang="cs-CZ"/>
        </a:p>
      </dgm:t>
    </dgm:pt>
    <dgm:pt modelId="{10FB2328-B439-4230-9ACE-49EB59AC20A9}" type="pres">
      <dgm:prSet presAssocID="{65ACCA9D-07E2-4ECD-AE1A-2FD5B5B9B15C}" presName="img" presStyleLbl="fgImgPlace1" presStyleIdx="0" presStyleCnt="4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7000" b="-67000"/>
          </a:stretch>
        </a:blipFill>
      </dgm:spPr>
    </dgm:pt>
    <dgm:pt modelId="{81D1384D-71A9-49CB-A52B-81F959A701F3}" type="pres">
      <dgm:prSet presAssocID="{65ACCA9D-07E2-4ECD-AE1A-2FD5B5B9B15C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C9ACC6-89F4-499C-9D80-44A149432A08}" type="pres">
      <dgm:prSet presAssocID="{ECE706E8-CEEF-4AE2-AEA7-09B281A44D60}" presName="spacer" presStyleCnt="0"/>
      <dgm:spPr/>
    </dgm:pt>
    <dgm:pt modelId="{200201CA-9543-4910-BAFE-88C11D6B41CC}" type="pres">
      <dgm:prSet presAssocID="{8BDDAE29-F658-4751-8CDA-92F014887382}" presName="comp" presStyleCnt="0"/>
      <dgm:spPr/>
    </dgm:pt>
    <dgm:pt modelId="{725A227A-B26B-4E70-9E3F-4D06F0805192}" type="pres">
      <dgm:prSet presAssocID="{8BDDAE29-F658-4751-8CDA-92F014887382}" presName="box" presStyleLbl="node1" presStyleIdx="1" presStyleCnt="4"/>
      <dgm:spPr/>
      <dgm:t>
        <a:bodyPr/>
        <a:lstStyle/>
        <a:p>
          <a:endParaRPr lang="cs-CZ"/>
        </a:p>
      </dgm:t>
    </dgm:pt>
    <dgm:pt modelId="{077B4EEE-E0E8-417F-A354-23616E79AA97}" type="pres">
      <dgm:prSet presAssocID="{8BDDAE29-F658-4751-8CDA-92F014887382}" presName="img" presStyleLbl="fgImgPlace1" presStyleIdx="1" presStyleCnt="4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828A7073-A481-4E97-A9FC-EAF8F9800F7C}" type="pres">
      <dgm:prSet presAssocID="{8BDDAE29-F658-4751-8CDA-92F014887382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A0EECE-733B-4C61-9865-BA2CB74EB7C6}" type="pres">
      <dgm:prSet presAssocID="{5C84C0A8-C01E-4146-A070-3E302C6E9FB6}" presName="spacer" presStyleCnt="0"/>
      <dgm:spPr/>
    </dgm:pt>
    <dgm:pt modelId="{97F830F8-82E7-448D-BBB5-C0B623DA38FF}" type="pres">
      <dgm:prSet presAssocID="{69840FCA-C2CF-4D45-AF47-CC02D8FB9A7B}" presName="comp" presStyleCnt="0"/>
      <dgm:spPr/>
    </dgm:pt>
    <dgm:pt modelId="{11B1187E-9A99-4E3D-8CF7-950A2A72D514}" type="pres">
      <dgm:prSet presAssocID="{69840FCA-C2CF-4D45-AF47-CC02D8FB9A7B}" presName="box" presStyleLbl="node1" presStyleIdx="2" presStyleCnt="4"/>
      <dgm:spPr/>
      <dgm:t>
        <a:bodyPr/>
        <a:lstStyle/>
        <a:p>
          <a:endParaRPr lang="cs-CZ"/>
        </a:p>
      </dgm:t>
    </dgm:pt>
    <dgm:pt modelId="{E2700CDF-5A83-407C-86F0-07A2B4896009}" type="pres">
      <dgm:prSet presAssocID="{69840FCA-C2CF-4D45-AF47-CC02D8FB9A7B}" presName="img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</dgm:spPr>
      <dgm:t>
        <a:bodyPr/>
        <a:lstStyle/>
        <a:p>
          <a:endParaRPr lang="cs-CZ"/>
        </a:p>
      </dgm:t>
    </dgm:pt>
    <dgm:pt modelId="{079C93C6-9EB9-4D96-802B-3636351C0362}" type="pres">
      <dgm:prSet presAssocID="{69840FCA-C2CF-4D45-AF47-CC02D8FB9A7B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78F01-5F84-4A83-B219-9AAA1849ADFA}" type="pres">
      <dgm:prSet presAssocID="{657ACEA4-28D5-4FFC-91E1-7F5F9581D2D4}" presName="spacer" presStyleCnt="0"/>
      <dgm:spPr/>
    </dgm:pt>
    <dgm:pt modelId="{F9214538-99E0-4823-AAD3-CFA355B72E50}" type="pres">
      <dgm:prSet presAssocID="{AC9D81EF-EFD4-48A7-8CAC-3F0F59648898}" presName="comp" presStyleCnt="0"/>
      <dgm:spPr/>
    </dgm:pt>
    <dgm:pt modelId="{71BB37C1-A855-46DE-AB5E-D2862ACF19FB}" type="pres">
      <dgm:prSet presAssocID="{AC9D81EF-EFD4-48A7-8CAC-3F0F59648898}" presName="box" presStyleLbl="node1" presStyleIdx="3" presStyleCnt="4"/>
      <dgm:spPr/>
      <dgm:t>
        <a:bodyPr/>
        <a:lstStyle/>
        <a:p>
          <a:endParaRPr lang="cs-CZ"/>
        </a:p>
      </dgm:t>
    </dgm:pt>
    <dgm:pt modelId="{F07C46FD-D51C-494C-B764-0B328C94FCD7}" type="pres">
      <dgm:prSet presAssocID="{AC9D81EF-EFD4-48A7-8CAC-3F0F59648898}" presName="img" presStyleLbl="fgImgPlace1" presStyleIdx="3" presStyleCnt="4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</dgm:spPr>
    </dgm:pt>
    <dgm:pt modelId="{ED72C8EC-F101-42EA-A501-B2F14097B00A}" type="pres">
      <dgm:prSet presAssocID="{AC9D81EF-EFD4-48A7-8CAC-3F0F59648898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7EB8EF-F298-4875-9FF2-76A4D7FD8798}" srcId="{8BDDAE29-F658-4751-8CDA-92F014887382}" destId="{D947D086-20E4-44BD-9348-7D559D10A505}" srcOrd="0" destOrd="0" parTransId="{E86FA257-A86B-4429-8C8F-12213CAD9177}" sibTransId="{942677ED-9736-4731-BC81-00D342D498D9}"/>
    <dgm:cxn modelId="{26525EC6-1CEA-49AE-BDD9-4F36946B7270}" srcId="{8BDDAE29-F658-4751-8CDA-92F014887382}" destId="{27FC944F-82E2-444F-BEE7-3AD7C7D21645}" srcOrd="1" destOrd="0" parTransId="{958A60E7-3D18-4F5E-8E26-EA31F7BC3369}" sibTransId="{3018D35B-4A4E-4B74-A9BD-73D7C8571AB1}"/>
    <dgm:cxn modelId="{C9CA8181-B3D1-4F5F-ABF9-67D3C2B3C896}" srcId="{65ACCA9D-07E2-4ECD-AE1A-2FD5B5B9B15C}" destId="{D57F50C1-64AD-4EF2-86D3-9A6874EA60EE}" srcOrd="0" destOrd="0" parTransId="{B02F2619-1BC4-4E19-864B-6CF9FB9BF856}" sibTransId="{979EF081-8715-49D5-AE26-2F634C663856}"/>
    <dgm:cxn modelId="{FD56A42A-0303-40AA-9DDC-66B5172B0757}" type="presOf" srcId="{D57F50C1-64AD-4EF2-86D3-9A6874EA60EE}" destId="{8BAD8479-7AAC-412A-A692-A964F141CF7E}" srcOrd="0" destOrd="1" presId="urn:microsoft.com/office/officeart/2005/8/layout/vList4"/>
    <dgm:cxn modelId="{D3F2524D-444C-4472-B301-BC96D62AE7D0}" type="presOf" srcId="{8BDDAE29-F658-4751-8CDA-92F014887382}" destId="{725A227A-B26B-4E70-9E3F-4D06F0805192}" srcOrd="0" destOrd="0" presId="urn:microsoft.com/office/officeart/2005/8/layout/vList4"/>
    <dgm:cxn modelId="{74C409E5-4B99-41B2-89EB-CEBD2C692FD8}" type="presOf" srcId="{D57F50C1-64AD-4EF2-86D3-9A6874EA60EE}" destId="{81D1384D-71A9-49CB-A52B-81F959A701F3}" srcOrd="1" destOrd="1" presId="urn:microsoft.com/office/officeart/2005/8/layout/vList4"/>
    <dgm:cxn modelId="{B7081EE5-A555-402F-9791-5954E6B9E708}" srcId="{79D8C064-1F06-4E3E-81A3-266AE7D1AF5B}" destId="{AC9D81EF-EFD4-48A7-8CAC-3F0F59648898}" srcOrd="3" destOrd="0" parTransId="{603884F8-B357-4FB2-8059-C489645B31B1}" sibTransId="{246923C2-63E4-480D-81C9-70693565BB58}"/>
    <dgm:cxn modelId="{38C8C99A-C75E-4355-AC18-9E920353686F}" type="presOf" srcId="{AC9D81EF-EFD4-48A7-8CAC-3F0F59648898}" destId="{ED72C8EC-F101-42EA-A501-B2F14097B00A}" srcOrd="1" destOrd="0" presId="urn:microsoft.com/office/officeart/2005/8/layout/vList4"/>
    <dgm:cxn modelId="{FB1BEEAC-CB53-417B-A9C9-E6E39D370D97}" type="presOf" srcId="{65ACCA9D-07E2-4ECD-AE1A-2FD5B5B9B15C}" destId="{8BAD8479-7AAC-412A-A692-A964F141CF7E}" srcOrd="0" destOrd="0" presId="urn:microsoft.com/office/officeart/2005/8/layout/vList4"/>
    <dgm:cxn modelId="{9CC32013-A27A-4160-B0E4-81F13CFF30D8}" type="presOf" srcId="{27FC944F-82E2-444F-BEE7-3AD7C7D21645}" destId="{725A227A-B26B-4E70-9E3F-4D06F0805192}" srcOrd="0" destOrd="2" presId="urn:microsoft.com/office/officeart/2005/8/layout/vList4"/>
    <dgm:cxn modelId="{53056D55-F33A-48F9-8F74-367322429804}" type="presOf" srcId="{69840FCA-C2CF-4D45-AF47-CC02D8FB9A7B}" destId="{11B1187E-9A99-4E3D-8CF7-950A2A72D514}" srcOrd="0" destOrd="0" presId="urn:microsoft.com/office/officeart/2005/8/layout/vList4"/>
    <dgm:cxn modelId="{32EE1B13-3DFB-4300-944D-CBD04C2A9598}" type="presOf" srcId="{8BDDAE29-F658-4751-8CDA-92F014887382}" destId="{828A7073-A481-4E97-A9FC-EAF8F9800F7C}" srcOrd="1" destOrd="0" presId="urn:microsoft.com/office/officeart/2005/8/layout/vList4"/>
    <dgm:cxn modelId="{1E20993C-B838-4140-99EA-F91BC2B2022F}" type="presOf" srcId="{BBAC9B6C-C4E2-49BC-BEAB-D2AB6808B3CE}" destId="{079C93C6-9EB9-4D96-802B-3636351C0362}" srcOrd="1" destOrd="1" presId="urn:microsoft.com/office/officeart/2005/8/layout/vList4"/>
    <dgm:cxn modelId="{38FB4B6E-744A-4901-8D3A-3227849833B8}" type="presOf" srcId="{AC9D81EF-EFD4-48A7-8CAC-3F0F59648898}" destId="{71BB37C1-A855-46DE-AB5E-D2862ACF19FB}" srcOrd="0" destOrd="0" presId="urn:microsoft.com/office/officeart/2005/8/layout/vList4"/>
    <dgm:cxn modelId="{2440D1AA-2373-47CA-94AB-94F01D9D4F83}" srcId="{79D8C064-1F06-4E3E-81A3-266AE7D1AF5B}" destId="{65ACCA9D-07E2-4ECD-AE1A-2FD5B5B9B15C}" srcOrd="0" destOrd="0" parTransId="{995A7FF1-7A5F-40DC-8E0F-3BE14B15AED1}" sibTransId="{ECE706E8-CEEF-4AE2-AEA7-09B281A44D60}"/>
    <dgm:cxn modelId="{FF5DFD93-090B-459E-99AC-80085123D276}" srcId="{69840FCA-C2CF-4D45-AF47-CC02D8FB9A7B}" destId="{BBAC9B6C-C4E2-49BC-BEAB-D2AB6808B3CE}" srcOrd="0" destOrd="0" parTransId="{95641B72-C0DE-4EDF-9D22-3C1926F2D24D}" sibTransId="{F832BED2-B416-4BD9-8F20-281E8FAE10B4}"/>
    <dgm:cxn modelId="{C4FB4B12-8F01-4289-B1E5-1BA113933CAD}" type="presOf" srcId="{4BCE5E79-3B82-4A3C-B089-76F3482F9380}" destId="{ED72C8EC-F101-42EA-A501-B2F14097B00A}" srcOrd="1" destOrd="1" presId="urn:microsoft.com/office/officeart/2005/8/layout/vList4"/>
    <dgm:cxn modelId="{2A402709-C027-4E6A-9DE5-695BFA63EEDF}" type="presOf" srcId="{85FD8084-BF94-4F70-9E90-D1F3F23A9962}" destId="{81D1384D-71A9-49CB-A52B-81F959A701F3}" srcOrd="1" destOrd="2" presId="urn:microsoft.com/office/officeart/2005/8/layout/vList4"/>
    <dgm:cxn modelId="{D9504A34-22FF-41F1-BC3E-6BD247AAE05B}" type="presOf" srcId="{BBAC9B6C-C4E2-49BC-BEAB-D2AB6808B3CE}" destId="{11B1187E-9A99-4E3D-8CF7-950A2A72D514}" srcOrd="0" destOrd="1" presId="urn:microsoft.com/office/officeart/2005/8/layout/vList4"/>
    <dgm:cxn modelId="{2B482B9B-BD2C-4422-AF3A-188247BD21F0}" type="presOf" srcId="{69840FCA-C2CF-4D45-AF47-CC02D8FB9A7B}" destId="{079C93C6-9EB9-4D96-802B-3636351C0362}" srcOrd="1" destOrd="0" presId="urn:microsoft.com/office/officeart/2005/8/layout/vList4"/>
    <dgm:cxn modelId="{7135221C-632F-4922-A6A0-6B2CB2C11816}" srcId="{79D8C064-1F06-4E3E-81A3-266AE7D1AF5B}" destId="{8BDDAE29-F658-4751-8CDA-92F014887382}" srcOrd="1" destOrd="0" parTransId="{AD6ADC2A-BB43-4DCB-AC3E-7C08C2AED919}" sibTransId="{5C84C0A8-C01E-4146-A070-3E302C6E9FB6}"/>
    <dgm:cxn modelId="{957DBDC7-EB44-47E4-9F0C-85421F079E1B}" type="presOf" srcId="{D947D086-20E4-44BD-9348-7D559D10A505}" destId="{828A7073-A481-4E97-A9FC-EAF8F9800F7C}" srcOrd="1" destOrd="1" presId="urn:microsoft.com/office/officeart/2005/8/layout/vList4"/>
    <dgm:cxn modelId="{B52346F4-0853-4F08-9664-46DFE1C2DE42}" srcId="{79D8C064-1F06-4E3E-81A3-266AE7D1AF5B}" destId="{69840FCA-C2CF-4D45-AF47-CC02D8FB9A7B}" srcOrd="2" destOrd="0" parTransId="{2E8EA30D-B793-42F9-8FE1-53D95AEF3449}" sibTransId="{657ACEA4-28D5-4FFC-91E1-7F5F9581D2D4}"/>
    <dgm:cxn modelId="{32EB5257-FD8E-4076-89E0-2420B8FE1EAF}" type="presOf" srcId="{79D8C064-1F06-4E3E-81A3-266AE7D1AF5B}" destId="{03232D50-7362-47C6-B29B-BDCF5F24A00A}" srcOrd="0" destOrd="0" presId="urn:microsoft.com/office/officeart/2005/8/layout/vList4"/>
    <dgm:cxn modelId="{B1C0DD86-AAC5-487D-8C97-6F9DF5510C4A}" srcId="{AC9D81EF-EFD4-48A7-8CAC-3F0F59648898}" destId="{4BCE5E79-3B82-4A3C-B089-76F3482F9380}" srcOrd="0" destOrd="0" parTransId="{51E7618A-E3A7-436E-A4C1-38610DD87FCD}" sibTransId="{856989C7-E099-493A-B5A7-DA64F61B43AB}"/>
    <dgm:cxn modelId="{1EB596EC-88E2-4EE7-A557-227D0F95FA31}" srcId="{65ACCA9D-07E2-4ECD-AE1A-2FD5B5B9B15C}" destId="{85FD8084-BF94-4F70-9E90-D1F3F23A9962}" srcOrd="1" destOrd="0" parTransId="{3486158B-23E1-476A-9CF5-F7EBC854DF01}" sibTransId="{1A938A23-150E-4934-B107-FCDE80E62541}"/>
    <dgm:cxn modelId="{A0152AF8-31E1-45D3-9E6F-3BC3F20DBBAA}" type="presOf" srcId="{4BCE5E79-3B82-4A3C-B089-76F3482F9380}" destId="{71BB37C1-A855-46DE-AB5E-D2862ACF19FB}" srcOrd="0" destOrd="1" presId="urn:microsoft.com/office/officeart/2005/8/layout/vList4"/>
    <dgm:cxn modelId="{D8E85618-ECA9-424F-A2B9-A452B3B0B2D4}" type="presOf" srcId="{D947D086-20E4-44BD-9348-7D559D10A505}" destId="{725A227A-B26B-4E70-9E3F-4D06F0805192}" srcOrd="0" destOrd="1" presId="urn:microsoft.com/office/officeart/2005/8/layout/vList4"/>
    <dgm:cxn modelId="{CABAA955-2008-4C78-A221-53CB18622561}" type="presOf" srcId="{27FC944F-82E2-444F-BEE7-3AD7C7D21645}" destId="{828A7073-A481-4E97-A9FC-EAF8F9800F7C}" srcOrd="1" destOrd="2" presId="urn:microsoft.com/office/officeart/2005/8/layout/vList4"/>
    <dgm:cxn modelId="{FACC81EE-1B0F-4A39-81C8-0A4DD244A7DB}" type="presOf" srcId="{85FD8084-BF94-4F70-9E90-D1F3F23A9962}" destId="{8BAD8479-7AAC-412A-A692-A964F141CF7E}" srcOrd="0" destOrd="2" presId="urn:microsoft.com/office/officeart/2005/8/layout/vList4"/>
    <dgm:cxn modelId="{FBFC0097-0EDA-44F7-BBCB-88E517E0A728}" type="presOf" srcId="{65ACCA9D-07E2-4ECD-AE1A-2FD5B5B9B15C}" destId="{81D1384D-71A9-49CB-A52B-81F959A701F3}" srcOrd="1" destOrd="0" presId="urn:microsoft.com/office/officeart/2005/8/layout/vList4"/>
    <dgm:cxn modelId="{59844E72-240A-49CE-BE5F-8CA3F68D5AFE}" type="presParOf" srcId="{03232D50-7362-47C6-B29B-BDCF5F24A00A}" destId="{E0F03F6B-8A28-40AD-9379-3B40C7D48BAA}" srcOrd="0" destOrd="0" presId="urn:microsoft.com/office/officeart/2005/8/layout/vList4"/>
    <dgm:cxn modelId="{659C4276-C73E-496C-BCCB-B7D5FB870290}" type="presParOf" srcId="{E0F03F6B-8A28-40AD-9379-3B40C7D48BAA}" destId="{8BAD8479-7AAC-412A-A692-A964F141CF7E}" srcOrd="0" destOrd="0" presId="urn:microsoft.com/office/officeart/2005/8/layout/vList4"/>
    <dgm:cxn modelId="{CDA51EFC-04FC-48AA-AB5E-08BB1D561C9A}" type="presParOf" srcId="{E0F03F6B-8A28-40AD-9379-3B40C7D48BAA}" destId="{10FB2328-B439-4230-9ACE-49EB59AC20A9}" srcOrd="1" destOrd="0" presId="urn:microsoft.com/office/officeart/2005/8/layout/vList4"/>
    <dgm:cxn modelId="{43C532AE-33A6-4071-A50E-6FB41EDAB9BF}" type="presParOf" srcId="{E0F03F6B-8A28-40AD-9379-3B40C7D48BAA}" destId="{81D1384D-71A9-49CB-A52B-81F959A701F3}" srcOrd="2" destOrd="0" presId="urn:microsoft.com/office/officeart/2005/8/layout/vList4"/>
    <dgm:cxn modelId="{EAAE093B-5417-46A3-AA11-7C7543DD8A59}" type="presParOf" srcId="{03232D50-7362-47C6-B29B-BDCF5F24A00A}" destId="{22C9ACC6-89F4-499C-9D80-44A149432A08}" srcOrd="1" destOrd="0" presId="urn:microsoft.com/office/officeart/2005/8/layout/vList4"/>
    <dgm:cxn modelId="{EE619ADF-2D54-4474-9962-55E4BE551280}" type="presParOf" srcId="{03232D50-7362-47C6-B29B-BDCF5F24A00A}" destId="{200201CA-9543-4910-BAFE-88C11D6B41CC}" srcOrd="2" destOrd="0" presId="urn:microsoft.com/office/officeart/2005/8/layout/vList4"/>
    <dgm:cxn modelId="{B3855FCA-CFD4-4D73-99A2-630A56C361CC}" type="presParOf" srcId="{200201CA-9543-4910-BAFE-88C11D6B41CC}" destId="{725A227A-B26B-4E70-9E3F-4D06F0805192}" srcOrd="0" destOrd="0" presId="urn:microsoft.com/office/officeart/2005/8/layout/vList4"/>
    <dgm:cxn modelId="{1D0503DC-90F0-4643-BB26-DE2DED32B6EB}" type="presParOf" srcId="{200201CA-9543-4910-BAFE-88C11D6B41CC}" destId="{077B4EEE-E0E8-417F-A354-23616E79AA97}" srcOrd="1" destOrd="0" presId="urn:microsoft.com/office/officeart/2005/8/layout/vList4"/>
    <dgm:cxn modelId="{5411DF90-788B-49F7-B1BC-6E6C3FD20589}" type="presParOf" srcId="{200201CA-9543-4910-BAFE-88C11D6B41CC}" destId="{828A7073-A481-4E97-A9FC-EAF8F9800F7C}" srcOrd="2" destOrd="0" presId="urn:microsoft.com/office/officeart/2005/8/layout/vList4"/>
    <dgm:cxn modelId="{BF86E733-217C-4424-B433-270227A340B4}" type="presParOf" srcId="{03232D50-7362-47C6-B29B-BDCF5F24A00A}" destId="{7DA0EECE-733B-4C61-9865-BA2CB74EB7C6}" srcOrd="3" destOrd="0" presId="urn:microsoft.com/office/officeart/2005/8/layout/vList4"/>
    <dgm:cxn modelId="{92B014FD-8D49-4290-8B94-3D3928F1E097}" type="presParOf" srcId="{03232D50-7362-47C6-B29B-BDCF5F24A00A}" destId="{97F830F8-82E7-448D-BBB5-C0B623DA38FF}" srcOrd="4" destOrd="0" presId="urn:microsoft.com/office/officeart/2005/8/layout/vList4"/>
    <dgm:cxn modelId="{63E6D1EB-CD90-46C6-8BE0-6657F180C3DB}" type="presParOf" srcId="{97F830F8-82E7-448D-BBB5-C0B623DA38FF}" destId="{11B1187E-9A99-4E3D-8CF7-950A2A72D514}" srcOrd="0" destOrd="0" presId="urn:microsoft.com/office/officeart/2005/8/layout/vList4"/>
    <dgm:cxn modelId="{CBDD5FAC-A465-4E45-8185-C8D9922C9BFB}" type="presParOf" srcId="{97F830F8-82E7-448D-BBB5-C0B623DA38FF}" destId="{E2700CDF-5A83-407C-86F0-07A2B4896009}" srcOrd="1" destOrd="0" presId="urn:microsoft.com/office/officeart/2005/8/layout/vList4"/>
    <dgm:cxn modelId="{81E85C0A-83EB-4BF9-9A8B-EC8746276358}" type="presParOf" srcId="{97F830F8-82E7-448D-BBB5-C0B623DA38FF}" destId="{079C93C6-9EB9-4D96-802B-3636351C0362}" srcOrd="2" destOrd="0" presId="urn:microsoft.com/office/officeart/2005/8/layout/vList4"/>
    <dgm:cxn modelId="{8F6BC6E0-2504-4D4E-9589-74F147AAB1B1}" type="presParOf" srcId="{03232D50-7362-47C6-B29B-BDCF5F24A00A}" destId="{EDD78F01-5F84-4A83-B219-9AAA1849ADFA}" srcOrd="5" destOrd="0" presId="urn:microsoft.com/office/officeart/2005/8/layout/vList4"/>
    <dgm:cxn modelId="{B7541041-30FC-401C-B4AE-6CE13737C4C7}" type="presParOf" srcId="{03232D50-7362-47C6-B29B-BDCF5F24A00A}" destId="{F9214538-99E0-4823-AAD3-CFA355B72E50}" srcOrd="6" destOrd="0" presId="urn:microsoft.com/office/officeart/2005/8/layout/vList4"/>
    <dgm:cxn modelId="{CCE52FBF-014F-4226-A306-EC7BE47B5D0C}" type="presParOf" srcId="{F9214538-99E0-4823-AAD3-CFA355B72E50}" destId="{71BB37C1-A855-46DE-AB5E-D2862ACF19FB}" srcOrd="0" destOrd="0" presId="urn:microsoft.com/office/officeart/2005/8/layout/vList4"/>
    <dgm:cxn modelId="{36EF2EA9-37BD-47C5-94F2-FE3880FDA9F7}" type="presParOf" srcId="{F9214538-99E0-4823-AAD3-CFA355B72E50}" destId="{F07C46FD-D51C-494C-B764-0B328C94FCD7}" srcOrd="1" destOrd="0" presId="urn:microsoft.com/office/officeart/2005/8/layout/vList4"/>
    <dgm:cxn modelId="{2C1214F5-8D11-4AE0-8123-F1DF10614D91}" type="presParOf" srcId="{F9214538-99E0-4823-AAD3-CFA355B72E50}" destId="{ED72C8EC-F101-42EA-A501-B2F14097B00A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20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ženského </a:t>
          </a:r>
          <a:r>
            <a:rPr lang="cs-CZ" sz="2000" kern="1200" dirty="0" smtClean="0"/>
            <a:t>7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C3AC9-8B4C-49C8-893F-E3DE5FBC4F0A}">
      <dsp:nvSpPr>
        <dsp:cNvPr id="0" name=""/>
        <dsp:cNvSpPr/>
      </dsp:nvSpPr>
      <dsp:spPr>
        <a:xfrm>
          <a:off x="0" y="56170"/>
          <a:ext cx="8229600" cy="593749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Připomeň si vzory podstatných jmen rodu ženského:</a:t>
          </a:r>
          <a:endParaRPr lang="cs-CZ" sz="2400" kern="1200" dirty="0"/>
        </a:p>
      </dsp:txBody>
      <dsp:txXfrm>
        <a:off x="28984" y="85154"/>
        <a:ext cx="8171632" cy="535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D8479-7AAC-412A-A692-A964F141CF7E}">
      <dsp:nvSpPr>
        <dsp:cNvPr id="0" name=""/>
        <dsp:cNvSpPr/>
      </dsp:nvSpPr>
      <dsp:spPr>
        <a:xfrm>
          <a:off x="0" y="0"/>
          <a:ext cx="5400600" cy="1121327"/>
        </a:xfrm>
        <a:prstGeom prst="roundRect">
          <a:avLst>
            <a:gd name="adj" fmla="val 10000"/>
          </a:avLst>
        </a:prstGeom>
        <a:solidFill>
          <a:srgbClr val="FFFF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ŽENA </a:t>
          </a:r>
          <a:r>
            <a:rPr lang="cs-CZ" sz="2200" kern="1200" dirty="0" smtClean="0">
              <a:solidFill>
                <a:srgbClr val="C00000"/>
              </a:solidFill>
            </a:rPr>
            <a:t>- Slova končící na </a:t>
          </a:r>
          <a:r>
            <a:rPr lang="cs-CZ" sz="2200" kern="1200" dirty="0" smtClean="0">
              <a:solidFill>
                <a:srgbClr val="00B050"/>
              </a:solidFill>
            </a:rPr>
            <a:t>-a</a:t>
          </a:r>
          <a:endParaRPr lang="cs-CZ" sz="2200" kern="1200" dirty="0">
            <a:solidFill>
              <a:srgbClr val="00B05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>
            <a:solidFill>
              <a:srgbClr val="C0000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>
            <a:solidFill>
              <a:srgbClr val="C00000"/>
            </a:solidFill>
          </a:endParaRPr>
        </a:p>
      </dsp:txBody>
      <dsp:txXfrm>
        <a:off x="1192252" y="0"/>
        <a:ext cx="4208347" cy="1121327"/>
      </dsp:txXfrm>
    </dsp:sp>
    <dsp:sp modelId="{10FB2328-B439-4230-9ACE-49EB59AC20A9}">
      <dsp:nvSpPr>
        <dsp:cNvPr id="0" name=""/>
        <dsp:cNvSpPr/>
      </dsp:nvSpPr>
      <dsp:spPr>
        <a:xfrm>
          <a:off x="112132" y="112132"/>
          <a:ext cx="1080120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67000" b="-67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A227A-B26B-4E70-9E3F-4D06F0805192}">
      <dsp:nvSpPr>
        <dsp:cNvPr id="0" name=""/>
        <dsp:cNvSpPr/>
      </dsp:nvSpPr>
      <dsp:spPr>
        <a:xfrm>
          <a:off x="0" y="1233460"/>
          <a:ext cx="5400600" cy="1121327"/>
        </a:xfrm>
        <a:prstGeom prst="roundRect">
          <a:avLst>
            <a:gd name="adj" fmla="val 10000"/>
          </a:avLst>
        </a:prstGeom>
        <a:solidFill>
          <a:srgbClr val="FFFF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RŮŽE</a:t>
          </a:r>
          <a:r>
            <a:rPr lang="cs-CZ" sz="2200" kern="1200" dirty="0" smtClean="0">
              <a:solidFill>
                <a:srgbClr val="C00000"/>
              </a:solidFill>
            </a:rPr>
            <a:t> - Slova končící na </a:t>
          </a:r>
          <a:r>
            <a:rPr lang="cs-CZ" sz="2200" kern="1200" dirty="0" smtClean="0">
              <a:solidFill>
                <a:srgbClr val="00B050"/>
              </a:solidFill>
            </a:rPr>
            <a:t>-e</a:t>
          </a:r>
          <a:endParaRPr lang="cs-CZ" sz="2200" kern="1200" dirty="0">
            <a:solidFill>
              <a:srgbClr val="00B050"/>
            </a:solidFill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/>
        </a:p>
      </dsp:txBody>
      <dsp:txXfrm>
        <a:off x="1192252" y="1233460"/>
        <a:ext cx="4208347" cy="1121327"/>
      </dsp:txXfrm>
    </dsp:sp>
    <dsp:sp modelId="{077B4EEE-E0E8-417F-A354-23616E79AA97}">
      <dsp:nvSpPr>
        <dsp:cNvPr id="0" name=""/>
        <dsp:cNvSpPr/>
      </dsp:nvSpPr>
      <dsp:spPr>
        <a:xfrm>
          <a:off x="112132" y="1345593"/>
          <a:ext cx="1080120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1187E-9A99-4E3D-8CF7-950A2A72D514}">
      <dsp:nvSpPr>
        <dsp:cNvPr id="0" name=""/>
        <dsp:cNvSpPr/>
      </dsp:nvSpPr>
      <dsp:spPr>
        <a:xfrm>
          <a:off x="0" y="2466920"/>
          <a:ext cx="5400600" cy="1121327"/>
        </a:xfrm>
        <a:prstGeom prst="roundRect">
          <a:avLst>
            <a:gd name="adj" fmla="val 10000"/>
          </a:avLst>
        </a:prstGeom>
        <a:solidFill>
          <a:srgbClr val="FFFF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PÍSEŇ</a:t>
          </a:r>
          <a:r>
            <a:rPr lang="cs-CZ" sz="2200" kern="1200" dirty="0" smtClean="0">
              <a:solidFill>
                <a:srgbClr val="C00000"/>
              </a:solidFill>
            </a:rPr>
            <a:t> - Slova končící na </a:t>
          </a:r>
          <a:r>
            <a:rPr lang="cs-CZ" sz="2200" kern="1200" dirty="0" smtClean="0">
              <a:solidFill>
                <a:srgbClr val="00B050"/>
              </a:solidFill>
            </a:rPr>
            <a:t>souhlásku</a:t>
          </a:r>
          <a:endParaRPr lang="cs-CZ" sz="2200" kern="1200" dirty="0">
            <a:solidFill>
              <a:srgbClr val="00B050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rgbClr val="C00000"/>
              </a:solidFill>
            </a:rPr>
            <a:t>2. Pád končí na </a:t>
          </a:r>
          <a:r>
            <a:rPr lang="cs-CZ" sz="2400" kern="1200" dirty="0" smtClean="0">
              <a:solidFill>
                <a:srgbClr val="00B050"/>
              </a:solidFill>
            </a:rPr>
            <a:t>–e/ě</a:t>
          </a:r>
          <a:endParaRPr lang="cs-CZ" sz="2400" kern="1200" dirty="0">
            <a:solidFill>
              <a:srgbClr val="00B050"/>
            </a:solidFill>
          </a:endParaRPr>
        </a:p>
      </dsp:txBody>
      <dsp:txXfrm>
        <a:off x="1192252" y="2466920"/>
        <a:ext cx="4208347" cy="1121327"/>
      </dsp:txXfrm>
    </dsp:sp>
    <dsp:sp modelId="{E2700CDF-5A83-407C-86F0-07A2B4896009}">
      <dsp:nvSpPr>
        <dsp:cNvPr id="0" name=""/>
        <dsp:cNvSpPr/>
      </dsp:nvSpPr>
      <dsp:spPr>
        <a:xfrm>
          <a:off x="112132" y="2579053"/>
          <a:ext cx="1080120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1000" b="-31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B37C1-A855-46DE-AB5E-D2862ACF19FB}">
      <dsp:nvSpPr>
        <dsp:cNvPr id="0" name=""/>
        <dsp:cNvSpPr/>
      </dsp:nvSpPr>
      <dsp:spPr>
        <a:xfrm>
          <a:off x="0" y="3700381"/>
          <a:ext cx="5400600" cy="1121327"/>
        </a:xfrm>
        <a:prstGeom prst="roundRect">
          <a:avLst>
            <a:gd name="adj" fmla="val 10000"/>
          </a:avLst>
        </a:prstGeom>
        <a:solidFill>
          <a:srgbClr val="FFFF6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rgbClr val="C00000"/>
              </a:solidFill>
            </a:rPr>
            <a:t>KOST</a:t>
          </a:r>
          <a:r>
            <a:rPr lang="cs-CZ" sz="2200" kern="1200" dirty="0" smtClean="0">
              <a:solidFill>
                <a:srgbClr val="C00000"/>
              </a:solidFill>
            </a:rPr>
            <a:t> - Slova končící na </a:t>
          </a:r>
          <a:r>
            <a:rPr lang="cs-CZ" sz="2200" kern="1200" dirty="0" smtClean="0">
              <a:solidFill>
                <a:srgbClr val="00B050"/>
              </a:solidFill>
            </a:rPr>
            <a:t>souhlásku</a:t>
          </a:r>
          <a:endParaRPr lang="cs-CZ" sz="2200" kern="1200" dirty="0">
            <a:solidFill>
              <a:srgbClr val="00B050"/>
            </a:solidFill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solidFill>
                <a:srgbClr val="C00000"/>
              </a:solidFill>
            </a:rPr>
            <a:t>2. Pád končí na </a:t>
          </a:r>
          <a:r>
            <a:rPr lang="cs-CZ" sz="2400" kern="1200" dirty="0" smtClean="0">
              <a:solidFill>
                <a:srgbClr val="00B050"/>
              </a:solidFill>
            </a:rPr>
            <a:t>-i</a:t>
          </a:r>
          <a:endParaRPr lang="cs-CZ" sz="2400" kern="1200" dirty="0">
            <a:solidFill>
              <a:srgbClr val="00B050"/>
            </a:solidFill>
          </a:endParaRPr>
        </a:p>
      </dsp:txBody>
      <dsp:txXfrm>
        <a:off x="1192252" y="3700381"/>
        <a:ext cx="4208347" cy="1121327"/>
      </dsp:txXfrm>
    </dsp:sp>
    <dsp:sp modelId="{F07C46FD-D51C-494C-B764-0B328C94FCD7}">
      <dsp:nvSpPr>
        <dsp:cNvPr id="0" name=""/>
        <dsp:cNvSpPr/>
      </dsp:nvSpPr>
      <dsp:spPr>
        <a:xfrm>
          <a:off x="112132" y="3812514"/>
          <a:ext cx="1080120" cy="89706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5000" b="-35000"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4E178-D616-4C20-84F7-E4FBFD96AE9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D2D5F-EA0A-445F-9A09-F2FA473DDE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92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7BBBC-8EE1-400B-9A4B-3155B05F8468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E79D55-A7E1-4FD3-9E58-388534DF0F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854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00">
            <a:alpha val="4705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4.jpg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4.jpg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audio" Target="../media/audio1.wav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4.jpg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4.jpg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jpeg"/><Relationship Id="rId4" Type="http://schemas.openxmlformats.org/officeDocument/2006/relationships/audio" Target="../media/audio2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70350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80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692696"/>
            <a:ext cx="756084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Anotace:</a:t>
            </a:r>
          </a:p>
          <a:p>
            <a:r>
              <a:rPr lang="cs-CZ" sz="2000" dirty="0" smtClean="0"/>
              <a:t>Žáci </a:t>
            </a:r>
            <a:r>
              <a:rPr lang="cs-CZ" sz="2000" dirty="0" smtClean="0"/>
              <a:t>opakují určování </a:t>
            </a:r>
            <a:r>
              <a:rPr lang="cs-CZ" sz="2000" dirty="0" smtClean="0"/>
              <a:t>vzorů podstatných jmen rodu </a:t>
            </a:r>
            <a:r>
              <a:rPr lang="cs-CZ" sz="2000" dirty="0" smtClean="0"/>
              <a:t>ženského. </a:t>
            </a:r>
            <a:endParaRPr lang="cs-CZ" sz="2000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zadání jsou slova </a:t>
            </a:r>
            <a:r>
              <a:rPr lang="cs-CZ" sz="2000" dirty="0" smtClean="0"/>
              <a:t>v jednotném i množném čísle, v různých pádech, cvičení </a:t>
            </a:r>
            <a:r>
              <a:rPr lang="cs-CZ" sz="2000" dirty="0" smtClean="0"/>
              <a:t>patří k obtížnějším.</a:t>
            </a:r>
            <a:endParaRPr lang="cs-CZ" sz="2000" dirty="0" smtClean="0"/>
          </a:p>
          <a:p>
            <a:r>
              <a:rPr lang="cs-CZ" sz="2000" dirty="0" smtClean="0"/>
              <a:t>Pro samostatnou práci můžeme vytisknout tabulku s procvičovanými slovy, do které žáci doplní vzory. Práce s interaktivní tabulí tak bude sloužit především jako kontrola</a:t>
            </a:r>
            <a:r>
              <a:rPr lang="cs-CZ" sz="2000" smtClean="0"/>
              <a:t>. </a:t>
            </a:r>
            <a:endParaRPr lang="cs-CZ" sz="2000" smtClean="0"/>
          </a:p>
          <a:p>
            <a:r>
              <a:rPr lang="cs-CZ" sz="2000" smtClean="0"/>
              <a:t>Nebo </a:t>
            </a:r>
            <a:r>
              <a:rPr lang="cs-CZ" sz="2000" dirty="0" smtClean="0"/>
              <a:t>můžeme pracovat s interaktivní tabulí hned na začátku hodiny, tehdy slouží prezentace jako rozcvička na zahřátí.</a:t>
            </a:r>
          </a:p>
          <a:p>
            <a:endParaRPr lang="cs-CZ" sz="2000" dirty="0"/>
          </a:p>
          <a:p>
            <a:r>
              <a:rPr lang="cs-CZ" sz="2000" dirty="0" smtClean="0"/>
              <a:t>Zpětnou vazbu tvoří zvukové efekty – když žák klikne na správný vzor, ozve se potlesk, když udělá chybu, ozve se výbuch. </a:t>
            </a:r>
          </a:p>
          <a:p>
            <a:r>
              <a:rPr lang="cs-CZ" sz="2000" dirty="0" smtClean="0"/>
              <a:t>Následuje vysvětlení v podobě zeleného rámečku.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9"/>
            <a:ext cx="7918648" cy="1899642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ženského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3686398"/>
              </p:ext>
            </p:extLst>
          </p:nvPr>
        </p:nvGraphicFramePr>
        <p:xfrm>
          <a:off x="457200" y="274638"/>
          <a:ext cx="8229600" cy="706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89719155"/>
              </p:ext>
            </p:extLst>
          </p:nvPr>
        </p:nvGraphicFramePr>
        <p:xfrm>
          <a:off x="611560" y="1412776"/>
          <a:ext cx="5400600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69691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9385918"/>
              </p:ext>
            </p:extLst>
          </p:nvPr>
        </p:nvGraphicFramePr>
        <p:xfrm>
          <a:off x="467544" y="1916832"/>
          <a:ext cx="8136904" cy="385357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034226"/>
                <a:gridCol w="2034226"/>
                <a:gridCol w="2034226"/>
                <a:gridCol w="2034226"/>
              </a:tblGrid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slovo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vzor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slovo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vzor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 jídelně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na postel_</a:t>
                      </a:r>
                      <a:endParaRPr lang="cs-CZ" sz="2400" dirty="0" smtClean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na lavic_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 starostech</a:t>
                      </a:r>
                      <a:endParaRPr lang="cs-CZ" sz="2400" dirty="0" smtClean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z jabloně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 </a:t>
                      </a:r>
                      <a:r>
                        <a:rPr lang="cs-CZ" sz="240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nouz</a:t>
                      </a: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_</a:t>
                      </a:r>
                      <a:endParaRPr lang="cs-CZ" sz="2400" dirty="0" smtClean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  <a:tr h="77071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 myších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mezi </a:t>
                      </a:r>
                      <a:r>
                        <a:rPr lang="cs-CZ" sz="240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perlam</a:t>
                      </a:r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_</a:t>
                      </a:r>
                      <a:endParaRPr lang="cs-CZ" sz="2400" dirty="0" smtClean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2016" y="548680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Určete vzory podstatných jmen rodu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ženského,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vyplňte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tabulku a doplňte i/y: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21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v jídelně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applaus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148528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v jídelně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jídelna 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jídelny jako žena bez ženy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27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smtClean="0">
                  <a:solidFill>
                    <a:srgbClr val="C00000"/>
                  </a:solidFill>
                </a:rPr>
                <a:t>na </a:t>
              </a:r>
              <a:r>
                <a:rPr lang="cs-CZ" sz="3200" dirty="0" smtClean="0">
                  <a:solidFill>
                    <a:srgbClr val="C00000"/>
                  </a:solidFill>
                </a:rPr>
                <a:t>lavici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applaus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2265230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smtClean="0">
                  <a:solidFill>
                    <a:srgbClr val="C00000"/>
                  </a:solidFill>
                </a:rPr>
                <a:t>na </a:t>
              </a:r>
              <a:r>
                <a:rPr lang="cs-CZ" sz="3200" dirty="0" smtClean="0">
                  <a:solidFill>
                    <a:srgbClr val="C00000"/>
                  </a:solidFill>
                </a:rPr>
                <a:t>lavici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applaus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lavice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lavice jako růže bez růže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98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z jabloně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5" name="applaus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54004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z jabloně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5" name="applaus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jabloň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jabloně jako píseň bez písně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03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o myších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6" name="applaus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3809790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o myších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6" name="applaus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myš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myši jako kost bez kosti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330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na postel_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5" name="applaus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1679452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na posteli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5" name="applaus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postel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postele jako píseň bez písně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0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o </a:t>
              </a:r>
              <a:r>
                <a:rPr lang="cs-CZ" sz="2400" dirty="0" smtClean="0">
                  <a:solidFill>
                    <a:srgbClr val="C00000"/>
                  </a:solidFill>
                </a:rPr>
                <a:t>starostech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6" name="applaus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41528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rgbClr val="C00000"/>
                  </a:solidFill>
                </a:rPr>
                <a:t>o </a:t>
              </a:r>
              <a:r>
                <a:rPr lang="cs-CZ" sz="2400" dirty="0" smtClean="0">
                  <a:solidFill>
                    <a:srgbClr val="C00000"/>
                  </a:solidFill>
                </a:rPr>
                <a:t>starostech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6" name="applaus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starost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starosti jako kost bez kosti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061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v </a:t>
              </a:r>
              <a:r>
                <a:rPr lang="cs-CZ" sz="3200" dirty="0" err="1" smtClean="0">
                  <a:solidFill>
                    <a:srgbClr val="C00000"/>
                  </a:solidFill>
                </a:rPr>
                <a:t>nouz</a:t>
              </a:r>
              <a:r>
                <a:rPr lang="cs-CZ" sz="3200" dirty="0" smtClean="0">
                  <a:solidFill>
                    <a:srgbClr val="C00000"/>
                  </a:solidFill>
                </a:rPr>
                <a:t>_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applaus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3575153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v nouzi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applaus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2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nouze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nouze jako růže bez růže</a:t>
            </a:r>
            <a:endParaRPr lang="cs-CZ" sz="2800" dirty="0">
              <a:solidFill>
                <a:srgbClr val="4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9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mezi </a:t>
              </a:r>
              <a:r>
                <a:rPr lang="cs-CZ" sz="3200" dirty="0" err="1" smtClean="0">
                  <a:solidFill>
                    <a:srgbClr val="C00000"/>
                  </a:solidFill>
                </a:rPr>
                <a:t>perlam</a:t>
              </a:r>
              <a:r>
                <a:rPr lang="cs-CZ" sz="3200" dirty="0" smtClean="0">
                  <a:solidFill>
                    <a:srgbClr val="C00000"/>
                  </a:solidFill>
                </a:rPr>
                <a:t>_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applaus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val="273088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284321" y="93966"/>
            <a:ext cx="6070298" cy="6616528"/>
            <a:chOff x="1284321" y="93966"/>
            <a:chExt cx="6070298" cy="6616528"/>
          </a:xfrm>
        </p:grpSpPr>
        <p:sp>
          <p:nvSpPr>
            <p:cNvPr id="3" name="Popisek se čtyřstrannou šipkou 2"/>
            <p:cNvSpPr/>
            <p:nvPr/>
          </p:nvSpPr>
          <p:spPr>
            <a:xfrm>
              <a:off x="2630798" y="1794230"/>
              <a:ext cx="3384376" cy="3456384"/>
            </a:xfrm>
            <a:prstGeom prst="quadArrowCallou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rgbClr val="C00000"/>
                  </a:solidFill>
                </a:rPr>
                <a:t>mezi perlami</a:t>
              </a:r>
              <a:endParaRPr lang="cs-CZ" sz="3200" dirty="0">
                <a:solidFill>
                  <a:srgbClr val="C00000"/>
                </a:solidFill>
              </a:endParaRPr>
            </a:p>
          </p:txBody>
        </p:sp>
        <p:pic>
          <p:nvPicPr>
            <p:cNvPr id="4" name="Obrázek 3">
              <a:hlinkClick r:id="" action="ppaction://noaction">
                <a:snd r:embed="rId2" name="applause.wav"/>
              </a:hlinkClick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746914" y="93966"/>
              <a:ext cx="1152144" cy="1676400"/>
            </a:xfrm>
            <a:prstGeom prst="rect">
              <a:avLst/>
            </a:prstGeom>
          </p:spPr>
        </p:pic>
        <p:pic>
          <p:nvPicPr>
            <p:cNvPr id="5" name="Obrázek 4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3975" y="2899446"/>
              <a:ext cx="1370644" cy="1105617"/>
            </a:xfrm>
            <a:prstGeom prst="rect">
              <a:avLst/>
            </a:prstGeom>
          </p:spPr>
        </p:pic>
        <p:pic>
          <p:nvPicPr>
            <p:cNvPr id="6" name="Obrázek 5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1847" y="5250614"/>
              <a:ext cx="1459880" cy="1459880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Obrázek 6">
              <a:hlinkClick r:id="" action="ppaction://noaction">
                <a:snd r:embed="rId4" name="explode.wav"/>
              </a:hlinkClick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84321" y="2816034"/>
              <a:ext cx="1346477" cy="1412776"/>
            </a:xfrm>
            <a:prstGeom prst="rect">
              <a:avLst/>
            </a:prstGeom>
            <a:ln>
              <a:solidFill>
                <a:srgbClr val="0070C0"/>
              </a:solidFill>
            </a:ln>
          </p:spPr>
        </p:pic>
      </p:grpSp>
      <p:sp>
        <p:nvSpPr>
          <p:cNvPr id="9" name="Zaoblený obdélník 8"/>
          <p:cNvSpPr/>
          <p:nvPr/>
        </p:nvSpPr>
        <p:spPr>
          <a:xfrm>
            <a:off x="5580112" y="404664"/>
            <a:ext cx="2808312" cy="2160240"/>
          </a:xfrm>
          <a:prstGeom prst="round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ta perla </a:t>
            </a:r>
          </a:p>
          <a:p>
            <a:pPr algn="ctr"/>
            <a:r>
              <a:rPr lang="cs-CZ" sz="2800" dirty="0" smtClean="0">
                <a:solidFill>
                  <a:srgbClr val="4C17AB"/>
                </a:solidFill>
              </a:rPr>
              <a:t>bez perly jako žena bez ženy</a:t>
            </a:r>
            <a:endParaRPr lang="cs-CZ" sz="2800" dirty="0">
              <a:solidFill>
                <a:srgbClr val="4C17AB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5580112" y="4941168"/>
            <a:ext cx="2808312" cy="1224136"/>
          </a:xfrm>
          <a:prstGeom prst="wedgeRoundRectCallout">
            <a:avLst>
              <a:gd name="adj1" fmla="val -69108"/>
              <a:gd name="adj2" fmla="val -126598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koncovka –</a:t>
            </a:r>
            <a:r>
              <a:rPr lang="cs-CZ" sz="2800" dirty="0" err="1" smtClean="0">
                <a:solidFill>
                  <a:srgbClr val="FF0000"/>
                </a:solidFill>
              </a:rPr>
              <a:t>ami</a:t>
            </a:r>
            <a:r>
              <a:rPr lang="cs-CZ" sz="2800" dirty="0" smtClean="0">
                <a:solidFill>
                  <a:srgbClr val="FF0000"/>
                </a:solidFill>
              </a:rPr>
              <a:t> !!!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90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71827" y="764704"/>
            <a:ext cx="6654195" cy="4248472"/>
            <a:chOff x="1259632" y="-79176"/>
            <a:chExt cx="6654195" cy="4248472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59632" y="1124744"/>
              <a:ext cx="2092438" cy="3044552"/>
            </a:xfrm>
            <a:prstGeom prst="rect">
              <a:avLst/>
            </a:prstGeom>
          </p:spPr>
        </p:pic>
        <p:sp>
          <p:nvSpPr>
            <p:cNvPr id="6" name="Oválný popisek 5"/>
            <p:cNvSpPr/>
            <p:nvPr/>
          </p:nvSpPr>
          <p:spPr>
            <a:xfrm>
              <a:off x="4389718" y="-79176"/>
              <a:ext cx="3524109" cy="2376264"/>
            </a:xfrm>
            <a:prstGeom prst="wedgeEllipseCallout">
              <a:avLst>
                <a:gd name="adj1" fmla="val -96906"/>
                <a:gd name="adj2" fmla="val 71448"/>
              </a:avLst>
            </a:prstGeom>
            <a:solidFill>
              <a:srgbClr val="F9F418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Výborně, ženské vzory by vám  šly.</a:t>
              </a:r>
            </a:p>
            <a:p>
              <a:pPr algn="ctr"/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0" name="Obláček 9"/>
          <p:cNvSpPr/>
          <p:nvPr/>
        </p:nvSpPr>
        <p:spPr>
          <a:xfrm flipH="1">
            <a:off x="3275855" y="3356992"/>
            <a:ext cx="2985165" cy="1944216"/>
          </a:xfrm>
          <a:prstGeom prst="cloudCallout">
            <a:avLst>
              <a:gd name="adj1" fmla="val -63270"/>
              <a:gd name="adj2" fmla="val 20329"/>
            </a:avLst>
          </a:prstGeom>
          <a:solidFill>
            <a:srgbClr val="17F80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Nashledanou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po prázdninách!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NTB3\AppData\Local\Microsoft\Windows\Temporary Internet Files\Content.IE5\ISXUNCFT\MC90043637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33056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73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1"/>
          </a:xfrm>
        </p:spPr>
        <p:txBody>
          <a:bodyPr>
            <a:normAutofit lnSpcReduction="10000"/>
          </a:bodyPr>
          <a:lstStyle/>
          <a:p>
            <a:r>
              <a:rPr lang="cs-CZ" sz="2000" dirty="0" err="1"/>
              <a:t>Punjabi</a:t>
            </a:r>
            <a:r>
              <a:rPr lang="cs-CZ" sz="2000" dirty="0"/>
              <a:t> </a:t>
            </a:r>
            <a:r>
              <a:rPr lang="cs-CZ" sz="2000" dirty="0" err="1"/>
              <a:t>woman</a:t>
            </a:r>
            <a:r>
              <a:rPr lang="cs-CZ" sz="2000" dirty="0"/>
              <a:t> smile.jpg.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1.6.2007 [cit. 2012-01-28]. Dostupné z: http://en.wikipedia.org/wiki/File:Punjabi_woman_smile.jpg </a:t>
            </a:r>
            <a:endParaRPr lang="cs-CZ" sz="2000" dirty="0" smtClean="0"/>
          </a:p>
          <a:p>
            <a:r>
              <a:rPr lang="cs-CZ" sz="2000" dirty="0" smtClean="0"/>
              <a:t>Freefoto.ca</a:t>
            </a:r>
            <a:r>
              <a:rPr lang="cs-CZ" sz="2000" dirty="0"/>
              <a:t>: </a:t>
            </a:r>
            <a:r>
              <a:rPr lang="cs-CZ" sz="2000" dirty="0" err="1"/>
              <a:t>Flower</a:t>
            </a:r>
            <a:r>
              <a:rPr lang="cs-CZ" sz="2000" dirty="0"/>
              <a:t>/</a:t>
            </a:r>
            <a:r>
              <a:rPr lang="cs-CZ" sz="2000" dirty="0" err="1"/>
              <a:t>Roses</a:t>
            </a:r>
            <a:r>
              <a:rPr lang="cs-CZ" sz="2000" dirty="0"/>
              <a:t>. </a:t>
            </a:r>
            <a:r>
              <a:rPr lang="cs-CZ" sz="2000" i="1" dirty="0" err="1"/>
              <a:t>Freefoto</a:t>
            </a:r>
            <a:r>
              <a:rPr lang="cs-CZ" sz="2000" dirty="0"/>
              <a:t> [online]. 31.12.2001 [cit. 2012-01-28]. Dostupné z: http://freefoto.ca/photos/flower/roses/flower043.jpg.html </a:t>
            </a:r>
            <a:endParaRPr lang="cs-CZ" sz="2000" dirty="0" smtClean="0"/>
          </a:p>
          <a:p>
            <a:r>
              <a:rPr lang="cs-CZ" sz="2000" dirty="0" smtClean="0"/>
              <a:t>A hit song. </a:t>
            </a:r>
            <a:r>
              <a:rPr lang="cs-CZ" sz="2000" dirty="0" err="1" smtClean="0"/>
              <a:t>ZeitNews</a:t>
            </a:r>
            <a:r>
              <a:rPr lang="cs-CZ" sz="2000" dirty="0"/>
              <a:t> </a:t>
            </a:r>
            <a:r>
              <a:rPr lang="cs-CZ" sz="2000" dirty="0" smtClean="0"/>
              <a:t>[online]. 2011 [cit. 2012-01-28]. Dostupné z: http</a:t>
            </a:r>
            <a:r>
              <a:rPr lang="cs-CZ" sz="2000" dirty="0"/>
              <a:t>://www.zeitnews.org/engineering-and-computer-science-research/can-science-predict-a-hit-song.html</a:t>
            </a:r>
          </a:p>
          <a:p>
            <a:r>
              <a:rPr lang="pl-PL" sz="2000" dirty="0" smtClean="0"/>
              <a:t>Hovězí </a:t>
            </a:r>
            <a:r>
              <a:rPr lang="pl-PL" sz="2000" dirty="0"/>
              <a:t>kost. </a:t>
            </a:r>
            <a:r>
              <a:rPr lang="pl-PL" sz="2000" i="1" dirty="0"/>
              <a:t>RAPA - DOG</a:t>
            </a:r>
            <a:r>
              <a:rPr lang="pl-PL" sz="2000" dirty="0"/>
              <a:t> [online]. 2007 [cit. 2012-01-28]. Dostupné z: http://www.rapa-dog.cz/hovezi-kost-bila-1ks-cca-50cm.html </a:t>
            </a:r>
            <a:endParaRPr lang="cs-CZ" sz="2000" dirty="0" smtClean="0"/>
          </a:p>
          <a:p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i="1" dirty="0"/>
              <a:t>Www.google.cz</a:t>
            </a:r>
            <a:r>
              <a:rPr lang="cs-CZ" sz="2000" dirty="0"/>
              <a:t> [online]. 21.6.2006 [cit. 2011-10-18]. Kuře. Dostupné z WWW: &lt;http://www.moji-littlestpetshop.wbs.cz/pro.html&gt;.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612</TotalTime>
  <Words>468</Words>
  <Application>Microsoft Office PowerPoint</Application>
  <PresentationFormat>Předvádění na obrazovce (4:3)</PresentationFormat>
  <Paragraphs>79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Prezentace aplikace PowerPoint</vt:lpstr>
      <vt:lpstr>Vzory podstatných jmen rodu ženského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76</cp:revision>
  <cp:lastPrinted>2012-02-09T06:44:39Z</cp:lastPrinted>
  <dcterms:created xsi:type="dcterms:W3CDTF">2011-10-18T13:52:16Z</dcterms:created>
  <dcterms:modified xsi:type="dcterms:W3CDTF">2012-02-27T20:21:29Z</dcterms:modified>
</cp:coreProperties>
</file>