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28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0C98D54-BB44-485D-9E51-68DC7B41B42A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D61A59D-294F-4BE0-8A43-D3534FB7F10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 err="1"/>
              <a:t>Questions</a:t>
            </a:r>
            <a:r>
              <a:rPr lang="cs-CZ" sz="2800" dirty="0"/>
              <a:t> </a:t>
            </a:r>
            <a:r>
              <a:rPr lang="cs-CZ" sz="2800" dirty="0" err="1"/>
              <a:t>for</a:t>
            </a:r>
            <a:r>
              <a:rPr lang="cs-CZ" sz="2800" dirty="0"/>
              <a:t> text</a:t>
            </a:r>
            <a:br>
              <a:rPr lang="cs-CZ" sz="2800" dirty="0"/>
            </a:br>
            <a:r>
              <a:rPr lang="cs-CZ" sz="2800" dirty="0"/>
              <a:t>8 and 9 </a:t>
            </a:r>
            <a:r>
              <a:rPr lang="cs-CZ" sz="2800" dirty="0" err="1"/>
              <a:t>form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VY_32_INOVACE_089_Questions </a:t>
            </a:r>
            <a:r>
              <a:rPr lang="cs-CZ" b="1" dirty="0" err="1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for</a:t>
            </a:r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 text 8 and 9 </a:t>
            </a:r>
            <a:r>
              <a:rPr lang="cs-CZ" b="1" dirty="0" err="1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form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428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11.5.2011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 </a:t>
            </a:r>
            <a:r>
              <a:rPr lang="cs-CZ" sz="1600" smtClean="0">
                <a:solidFill>
                  <a:schemeClr val="tx2"/>
                </a:solidFill>
                <a:latin typeface="+mn-lt"/>
              </a:rPr>
              <a:t>a 9.r.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issue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5/3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procvičení tvoření vět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 err="1"/>
              <a:t>Questions</a:t>
            </a:r>
            <a:r>
              <a:rPr lang="cs-CZ" sz="2800" dirty="0"/>
              <a:t> </a:t>
            </a:r>
            <a:r>
              <a:rPr lang="cs-CZ" sz="2800" dirty="0" err="1"/>
              <a:t>for</a:t>
            </a:r>
            <a:r>
              <a:rPr lang="cs-CZ" sz="2800" dirty="0"/>
              <a:t> text</a:t>
            </a:r>
            <a:br>
              <a:rPr lang="cs-CZ" sz="2800" dirty="0"/>
            </a:br>
            <a:r>
              <a:rPr lang="cs-CZ" sz="2800" dirty="0"/>
              <a:t>8 and 9 </a:t>
            </a:r>
            <a:r>
              <a:rPr lang="cs-CZ" sz="2800" dirty="0" err="1"/>
              <a:t>form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07456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Questions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text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 A 9.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9996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3917" y="476672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Read</a:t>
            </a:r>
            <a:r>
              <a:rPr lang="cs-CZ" sz="2800" dirty="0" smtClean="0"/>
              <a:t>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article</a:t>
            </a:r>
            <a:r>
              <a:rPr lang="cs-CZ" sz="2800" dirty="0" smtClean="0"/>
              <a:t> very </a:t>
            </a:r>
            <a:r>
              <a:rPr lang="cs-CZ" sz="2800" dirty="0" err="1" smtClean="0"/>
              <a:t>well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5905" y="1196752"/>
            <a:ext cx="77048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Jane </a:t>
            </a:r>
            <a:r>
              <a:rPr lang="cs-CZ" sz="3200" dirty="0" err="1" smtClean="0"/>
              <a:t>likes</a:t>
            </a:r>
            <a:r>
              <a:rPr lang="cs-CZ" sz="3200" dirty="0" smtClean="0"/>
              <a:t> her </a:t>
            </a:r>
            <a:r>
              <a:rPr lang="cs-CZ" sz="3200" dirty="0" err="1" smtClean="0"/>
              <a:t>family</a:t>
            </a:r>
            <a:r>
              <a:rPr lang="cs-CZ" sz="3200" dirty="0" smtClean="0"/>
              <a:t>. Her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 John has </a:t>
            </a:r>
            <a:r>
              <a:rPr lang="cs-CZ" sz="3200" dirty="0" err="1" smtClean="0"/>
              <a:t>got</a:t>
            </a:r>
            <a:r>
              <a:rPr lang="cs-CZ" sz="3200" dirty="0" smtClean="0"/>
              <a:t> a nice </a:t>
            </a:r>
            <a:r>
              <a:rPr lang="cs-CZ" sz="3200" dirty="0" err="1" smtClean="0"/>
              <a:t>family</a:t>
            </a:r>
            <a:r>
              <a:rPr lang="cs-CZ" sz="3200" dirty="0" smtClean="0"/>
              <a:t> house in Oxford </a:t>
            </a:r>
            <a:r>
              <a:rPr lang="cs-CZ" sz="3200" dirty="0" err="1" smtClean="0"/>
              <a:t>with</a:t>
            </a:r>
            <a:r>
              <a:rPr lang="cs-CZ" sz="3200" dirty="0" smtClean="0"/>
              <a:t> a </a:t>
            </a:r>
            <a:r>
              <a:rPr lang="cs-CZ" sz="3200" dirty="0" err="1" smtClean="0"/>
              <a:t>large</a:t>
            </a:r>
            <a:r>
              <a:rPr lang="cs-CZ" sz="3200" dirty="0" smtClean="0"/>
              <a:t> garden. His dog </a:t>
            </a:r>
            <a:r>
              <a:rPr lang="cs-CZ" sz="3200" dirty="0" err="1" smtClean="0"/>
              <a:t>died</a:t>
            </a:r>
            <a:r>
              <a:rPr lang="cs-CZ" sz="3200" dirty="0" smtClean="0"/>
              <a:t> </a:t>
            </a:r>
            <a:r>
              <a:rPr lang="cs-CZ" sz="3200" dirty="0" err="1" smtClean="0"/>
              <a:t>two</a:t>
            </a:r>
            <a:r>
              <a:rPr lang="cs-CZ" sz="3200" dirty="0" smtClean="0"/>
              <a:t> </a:t>
            </a:r>
            <a:r>
              <a:rPr lang="cs-CZ" sz="3200" dirty="0" err="1" smtClean="0"/>
              <a:t>years</a:t>
            </a:r>
            <a:r>
              <a:rPr lang="cs-CZ" sz="3200" dirty="0" smtClean="0"/>
              <a:t> ago, so John </a:t>
            </a:r>
            <a:r>
              <a:rPr lang="cs-CZ" sz="3200" dirty="0" err="1" smtClean="0"/>
              <a:t>was</a:t>
            </a:r>
            <a:r>
              <a:rPr lang="cs-CZ" sz="3200" dirty="0" smtClean="0"/>
              <a:t> very sad. Jane </a:t>
            </a:r>
            <a:r>
              <a:rPr lang="cs-CZ" sz="3200" dirty="0" err="1" smtClean="0"/>
              <a:t>bought</a:t>
            </a:r>
            <a:r>
              <a:rPr lang="cs-CZ" sz="3200" dirty="0" smtClean="0"/>
              <a:t> </a:t>
            </a:r>
            <a:r>
              <a:rPr lang="cs-CZ" sz="3200" dirty="0" err="1" smtClean="0"/>
              <a:t>him</a:t>
            </a:r>
            <a:r>
              <a:rPr lang="cs-CZ" sz="3200" dirty="0" smtClean="0"/>
              <a:t> a </a:t>
            </a:r>
            <a:r>
              <a:rPr lang="cs-CZ" sz="3200" dirty="0" err="1" smtClean="0"/>
              <a:t>lovely</a:t>
            </a:r>
            <a:r>
              <a:rPr lang="cs-CZ" sz="3200" dirty="0" smtClean="0"/>
              <a:t> </a:t>
            </a:r>
            <a:r>
              <a:rPr lang="cs-CZ" sz="3200" dirty="0" err="1" smtClean="0"/>
              <a:t>cat</a:t>
            </a:r>
            <a:r>
              <a:rPr lang="cs-CZ" sz="3200" dirty="0" smtClean="0"/>
              <a:t> Annie.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5905" y="4284385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Make </a:t>
            </a:r>
            <a:r>
              <a:rPr lang="cs-CZ" sz="3200" dirty="0" err="1" smtClean="0"/>
              <a:t>questions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8608393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548680"/>
            <a:ext cx="76328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Annie </a:t>
            </a:r>
            <a:r>
              <a:rPr lang="cs-CZ" sz="3200" dirty="0" err="1"/>
              <a:t>e</a:t>
            </a:r>
            <a:r>
              <a:rPr lang="cs-CZ" sz="3200" dirty="0" err="1" smtClean="0"/>
              <a:t>scaped</a:t>
            </a:r>
            <a:r>
              <a:rPr lang="cs-CZ" sz="3200" dirty="0" smtClean="0"/>
              <a:t> and </a:t>
            </a:r>
            <a:r>
              <a:rPr lang="cs-CZ" sz="3200" dirty="0" err="1" smtClean="0"/>
              <a:t>Jane‘s</a:t>
            </a:r>
            <a:r>
              <a:rPr lang="cs-CZ" sz="3200" dirty="0" smtClean="0"/>
              <a:t> 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 </a:t>
            </a:r>
            <a:r>
              <a:rPr lang="cs-CZ" sz="3200" dirty="0" err="1" smtClean="0"/>
              <a:t>doesn‘t</a:t>
            </a:r>
            <a:r>
              <a:rPr lang="cs-CZ" sz="3200" dirty="0" smtClean="0"/>
              <a:t> </a:t>
            </a:r>
            <a:r>
              <a:rPr lang="cs-CZ" sz="3200" dirty="0" err="1" smtClean="0"/>
              <a:t>want</a:t>
            </a:r>
            <a:r>
              <a:rPr lang="cs-CZ" sz="3200" dirty="0" smtClean="0"/>
              <a:t> </a:t>
            </a:r>
            <a:r>
              <a:rPr lang="cs-CZ" sz="3200" dirty="0" err="1" smtClean="0"/>
              <a:t>any</a:t>
            </a:r>
            <a:r>
              <a:rPr lang="cs-CZ" sz="3200" dirty="0" smtClean="0"/>
              <a:t> </a:t>
            </a:r>
            <a:r>
              <a:rPr lang="cs-CZ" sz="3200" dirty="0" err="1" smtClean="0"/>
              <a:t>other</a:t>
            </a:r>
            <a:r>
              <a:rPr lang="cs-CZ" sz="3200" dirty="0" smtClean="0"/>
              <a:t> </a:t>
            </a:r>
            <a:r>
              <a:rPr lang="cs-CZ" sz="3200" dirty="0" err="1" smtClean="0"/>
              <a:t>animals</a:t>
            </a:r>
            <a:r>
              <a:rPr lang="cs-CZ" sz="3200" dirty="0" smtClean="0"/>
              <a:t> </a:t>
            </a:r>
            <a:r>
              <a:rPr lang="cs-CZ" sz="3200" dirty="0" err="1" smtClean="0"/>
              <a:t>like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cat</a:t>
            </a:r>
            <a:r>
              <a:rPr lang="cs-CZ" sz="3200" dirty="0" smtClean="0"/>
              <a:t>, dog, </a:t>
            </a:r>
            <a:r>
              <a:rPr lang="cs-CZ" sz="3200" dirty="0" err="1" smtClean="0"/>
              <a:t>hamster</a:t>
            </a:r>
            <a:r>
              <a:rPr lang="cs-CZ" sz="3200" dirty="0" smtClean="0"/>
              <a:t>, </a:t>
            </a:r>
            <a:r>
              <a:rPr lang="cs-CZ" sz="3200" dirty="0" err="1" smtClean="0"/>
              <a:t>parrot</a:t>
            </a:r>
            <a:r>
              <a:rPr lang="cs-CZ" sz="3200" dirty="0" smtClean="0"/>
              <a:t> and </a:t>
            </a:r>
            <a:r>
              <a:rPr lang="cs-CZ" sz="3200" dirty="0" err="1" smtClean="0"/>
              <a:t>rabbit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. Mary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Jane‘s</a:t>
            </a:r>
            <a:r>
              <a:rPr lang="cs-CZ" sz="3200" dirty="0" smtClean="0"/>
              <a:t> and </a:t>
            </a:r>
            <a:r>
              <a:rPr lang="cs-CZ" sz="3200" dirty="0" err="1" smtClean="0"/>
              <a:t>John‘s</a:t>
            </a:r>
            <a:r>
              <a:rPr lang="cs-CZ" sz="3200" dirty="0" smtClean="0"/>
              <a:t> </a:t>
            </a:r>
            <a:r>
              <a:rPr lang="cs-CZ" sz="3200" dirty="0" err="1" smtClean="0"/>
              <a:t>grandma</a:t>
            </a:r>
            <a:r>
              <a:rPr lang="cs-CZ" sz="3200" dirty="0" smtClean="0"/>
              <a:t>.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doesn‘t</a:t>
            </a:r>
            <a:r>
              <a:rPr lang="cs-CZ" sz="3200" dirty="0" smtClean="0"/>
              <a:t> live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town</a:t>
            </a:r>
            <a:r>
              <a:rPr lang="cs-CZ" sz="3200" dirty="0" smtClean="0"/>
              <a:t>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dirty="0" err="1" smtClean="0"/>
              <a:t>them</a:t>
            </a:r>
            <a:r>
              <a:rPr lang="cs-CZ" sz="3200" dirty="0" smtClean="0"/>
              <a:t>. </a:t>
            </a:r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  <a:r>
              <a:rPr lang="cs-CZ" sz="3200" dirty="0" err="1" smtClean="0"/>
              <a:t>believes</a:t>
            </a:r>
            <a:r>
              <a:rPr lang="cs-CZ" sz="3200" dirty="0" smtClean="0"/>
              <a:t>, </a:t>
            </a:r>
            <a:r>
              <a:rPr lang="cs-CZ" sz="3200" dirty="0" err="1" smtClean="0"/>
              <a:t>that</a:t>
            </a:r>
            <a:r>
              <a:rPr lang="cs-CZ" sz="3200" dirty="0" smtClean="0"/>
              <a:t> her </a:t>
            </a:r>
            <a:r>
              <a:rPr lang="cs-CZ" sz="3200" dirty="0" err="1" smtClean="0"/>
              <a:t>village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best</a:t>
            </a:r>
            <a:r>
              <a:rPr lang="cs-CZ" sz="3200" dirty="0" smtClean="0"/>
              <a:t> place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world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3548" y="4149080"/>
            <a:ext cx="71647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Make </a:t>
            </a:r>
            <a:r>
              <a:rPr lang="cs-CZ" sz="3200" dirty="0" err="1" smtClean="0"/>
              <a:t>questions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852039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Answer</a:t>
            </a:r>
            <a:r>
              <a:rPr lang="cs-CZ" sz="2800" dirty="0" smtClean="0"/>
              <a:t> these </a:t>
            </a:r>
            <a:r>
              <a:rPr lang="cs-CZ" sz="2800" dirty="0" err="1" smtClean="0"/>
              <a:t>questions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928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1.Does Jane live </a:t>
            </a:r>
            <a:r>
              <a:rPr lang="cs-CZ" sz="3200" dirty="0" err="1" smtClean="0"/>
              <a:t>with</a:t>
            </a:r>
            <a:r>
              <a:rPr lang="cs-CZ" sz="3200" dirty="0" smtClean="0"/>
              <a:t> her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same</a:t>
            </a:r>
            <a:r>
              <a:rPr lang="cs-CZ" sz="3200" dirty="0" smtClean="0"/>
              <a:t> house?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285583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</a:t>
            </a:r>
            <a:r>
              <a:rPr lang="cs-CZ" sz="3200" dirty="0" err="1" smtClean="0"/>
              <a:t>What‘s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town</a:t>
            </a:r>
            <a:r>
              <a:rPr lang="cs-CZ" sz="3200" dirty="0" smtClean="0"/>
              <a:t> </a:t>
            </a:r>
            <a:r>
              <a:rPr lang="cs-CZ" sz="3200" dirty="0" err="1" smtClean="0"/>
              <a:t>called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863891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</a:t>
            </a:r>
            <a:r>
              <a:rPr lang="cs-CZ" sz="3200" dirty="0" err="1" smtClean="0"/>
              <a:t>How</a:t>
            </a:r>
            <a:r>
              <a:rPr lang="cs-CZ" sz="3200" dirty="0" smtClean="0"/>
              <a:t> many </a:t>
            </a:r>
            <a:r>
              <a:rPr lang="cs-CZ" sz="3200" dirty="0" err="1" smtClean="0"/>
              <a:t>animals</a:t>
            </a:r>
            <a:r>
              <a:rPr lang="cs-CZ" sz="3200" dirty="0" smtClean="0"/>
              <a:t> </a:t>
            </a:r>
            <a:r>
              <a:rPr lang="cs-CZ" sz="3200" dirty="0" err="1" smtClean="0"/>
              <a:t>did</a:t>
            </a:r>
            <a:r>
              <a:rPr lang="cs-CZ" sz="3200" dirty="0" smtClean="0"/>
              <a:t> John </a:t>
            </a:r>
            <a:r>
              <a:rPr lang="cs-CZ" sz="3200" dirty="0" err="1" smtClean="0"/>
              <a:t>have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448666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</a:t>
            </a:r>
            <a:r>
              <a:rPr lang="cs-CZ" sz="3200" dirty="0" err="1" smtClean="0"/>
              <a:t>What‘s</a:t>
            </a:r>
            <a:r>
              <a:rPr lang="cs-CZ" sz="3200" dirty="0" smtClean="0"/>
              <a:t> </a:t>
            </a:r>
            <a:r>
              <a:rPr lang="cs-CZ" sz="3200" dirty="0" err="1" smtClean="0"/>
              <a:t>their</a:t>
            </a:r>
            <a:r>
              <a:rPr lang="cs-CZ" sz="3200" dirty="0" smtClean="0"/>
              <a:t> </a:t>
            </a:r>
            <a:r>
              <a:rPr lang="cs-CZ" sz="3200" dirty="0" err="1" smtClean="0"/>
              <a:t>grandma‘s</a:t>
            </a:r>
            <a:r>
              <a:rPr lang="cs-CZ" sz="3200" dirty="0" smtClean="0"/>
              <a:t> </a:t>
            </a:r>
            <a:r>
              <a:rPr lang="cs-CZ" sz="3200" dirty="0" err="1" smtClean="0"/>
              <a:t>name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033441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 </a:t>
            </a:r>
            <a:r>
              <a:rPr lang="cs-CZ" sz="3200" dirty="0" err="1" smtClean="0"/>
              <a:t>Where</a:t>
            </a:r>
            <a:r>
              <a:rPr lang="cs-CZ" sz="3200" dirty="0" smtClean="0"/>
              <a:t> </a:t>
            </a:r>
            <a:r>
              <a:rPr lang="cs-CZ" sz="3200" dirty="0" err="1" smtClean="0"/>
              <a:t>does</a:t>
            </a:r>
            <a:r>
              <a:rPr lang="cs-CZ" sz="3200" dirty="0" smtClean="0"/>
              <a:t> </a:t>
            </a:r>
            <a:r>
              <a:rPr lang="cs-CZ" sz="3200" dirty="0" err="1" smtClean="0"/>
              <a:t>their</a:t>
            </a:r>
            <a:r>
              <a:rPr lang="cs-CZ" sz="3200" dirty="0" smtClean="0"/>
              <a:t> </a:t>
            </a:r>
            <a:r>
              <a:rPr lang="cs-CZ" sz="3200" dirty="0" err="1" smtClean="0"/>
              <a:t>grandma</a:t>
            </a:r>
            <a:r>
              <a:rPr lang="cs-CZ" sz="3200" dirty="0" smtClean="0"/>
              <a:t> live?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888709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80728"/>
            <a:ext cx="5256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Possible</a:t>
            </a:r>
            <a:r>
              <a:rPr lang="cs-CZ" sz="2800" dirty="0" smtClean="0"/>
              <a:t> </a:t>
            </a:r>
            <a:r>
              <a:rPr lang="cs-CZ" sz="2800" dirty="0" err="1" smtClean="0"/>
              <a:t>answers</a:t>
            </a:r>
            <a:r>
              <a:rPr lang="cs-CZ" sz="2800" dirty="0" smtClean="0"/>
              <a:t>:</a:t>
            </a:r>
          </a:p>
          <a:p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745055" y="1566952"/>
            <a:ext cx="784887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1.Does Jane live </a:t>
            </a:r>
            <a:r>
              <a:rPr lang="cs-CZ" sz="3200" dirty="0" err="1">
                <a:solidFill>
                  <a:prstClr val="white"/>
                </a:solidFill>
              </a:rPr>
              <a:t>with</a:t>
            </a:r>
            <a:r>
              <a:rPr lang="cs-CZ" sz="3200" dirty="0">
                <a:solidFill>
                  <a:prstClr val="white"/>
                </a:solidFill>
              </a:rPr>
              <a:t> her </a:t>
            </a:r>
            <a:r>
              <a:rPr lang="cs-CZ" sz="3200" dirty="0" err="1">
                <a:solidFill>
                  <a:prstClr val="white"/>
                </a:solidFill>
              </a:rPr>
              <a:t>brother</a:t>
            </a:r>
            <a:r>
              <a:rPr lang="cs-CZ" sz="3200" dirty="0">
                <a:solidFill>
                  <a:prstClr val="white"/>
                </a:solidFill>
              </a:rPr>
              <a:t> in </a:t>
            </a:r>
            <a:r>
              <a:rPr lang="cs-CZ" sz="3200" dirty="0" err="1">
                <a:solidFill>
                  <a:prstClr val="white"/>
                </a:solidFill>
              </a:rPr>
              <a:t>the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same</a:t>
            </a:r>
            <a:r>
              <a:rPr lang="cs-CZ" sz="3200" dirty="0">
                <a:solidFill>
                  <a:prstClr val="white"/>
                </a:solidFill>
              </a:rPr>
              <a:t> house?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45055" y="3501008"/>
            <a:ext cx="79314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err="1" smtClean="0"/>
              <a:t>We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don‘t</a:t>
            </a:r>
            <a:r>
              <a:rPr lang="cs-CZ" sz="3200" u="sng" dirty="0" smtClean="0"/>
              <a:t>  </a:t>
            </a:r>
            <a:r>
              <a:rPr lang="cs-CZ" sz="3200" u="sng" dirty="0" err="1" smtClean="0"/>
              <a:t>know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it</a:t>
            </a:r>
            <a:r>
              <a:rPr lang="cs-CZ" sz="3200" u="sng" dirty="0" smtClean="0"/>
              <a:t>. 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val="12901917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1052736"/>
            <a:ext cx="45901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2. </a:t>
            </a:r>
            <a:r>
              <a:rPr lang="cs-CZ" sz="3200" dirty="0" err="1">
                <a:solidFill>
                  <a:prstClr val="white"/>
                </a:solidFill>
              </a:rPr>
              <a:t>What‘s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town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called</a:t>
            </a:r>
            <a:r>
              <a:rPr lang="cs-CZ" sz="3200" dirty="0">
                <a:solidFill>
                  <a:prstClr val="white"/>
                </a:solidFill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71600" y="1908121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err="1" smtClean="0"/>
              <a:t>The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town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is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called</a:t>
            </a:r>
            <a:r>
              <a:rPr lang="cs-CZ" sz="3200" u="sng" dirty="0" smtClean="0"/>
              <a:t> Oxford.</a:t>
            </a:r>
            <a:endParaRPr lang="cs-CZ" sz="32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63691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err="1" smtClean="0"/>
              <a:t>It‘s</a:t>
            </a:r>
            <a:r>
              <a:rPr lang="cs-CZ" sz="3200" u="sng" dirty="0" smtClean="0"/>
              <a:t> Oxford.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985123" y="3356992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err="1" smtClean="0"/>
              <a:t>It‘s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called</a:t>
            </a:r>
            <a:r>
              <a:rPr lang="cs-CZ" sz="3200" u="sng" dirty="0" smtClean="0"/>
              <a:t> Oxford.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val="109003628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71287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3. </a:t>
            </a:r>
            <a:r>
              <a:rPr lang="cs-CZ" sz="3200" dirty="0" err="1">
                <a:solidFill>
                  <a:prstClr val="white"/>
                </a:solidFill>
              </a:rPr>
              <a:t>How</a:t>
            </a:r>
            <a:r>
              <a:rPr lang="cs-CZ" sz="3200" dirty="0">
                <a:solidFill>
                  <a:prstClr val="white"/>
                </a:solidFill>
              </a:rPr>
              <a:t> many </a:t>
            </a:r>
            <a:r>
              <a:rPr lang="cs-CZ" sz="3200" dirty="0" err="1">
                <a:solidFill>
                  <a:prstClr val="white"/>
                </a:solidFill>
              </a:rPr>
              <a:t>animals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did</a:t>
            </a:r>
            <a:r>
              <a:rPr lang="cs-CZ" sz="3200" dirty="0">
                <a:solidFill>
                  <a:prstClr val="white"/>
                </a:solidFill>
              </a:rPr>
              <a:t> John </a:t>
            </a:r>
            <a:r>
              <a:rPr lang="cs-CZ" sz="3200" dirty="0" err="1">
                <a:solidFill>
                  <a:prstClr val="white"/>
                </a:solidFill>
              </a:rPr>
              <a:t>have</a:t>
            </a:r>
            <a:r>
              <a:rPr lang="cs-CZ" sz="3200" dirty="0">
                <a:solidFill>
                  <a:prstClr val="white"/>
                </a:solidFill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2" y="2708920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John had </a:t>
            </a:r>
            <a:r>
              <a:rPr lang="cs-CZ" sz="3200" u="sng" dirty="0" err="1" smtClean="0"/>
              <a:t>two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animals</a:t>
            </a:r>
            <a:r>
              <a:rPr lang="cs-CZ" sz="3200" u="sng" dirty="0" smtClean="0"/>
              <a:t> – </a:t>
            </a:r>
            <a:r>
              <a:rPr lang="cs-CZ" sz="3200" u="sng" dirty="0" err="1" smtClean="0"/>
              <a:t>the</a:t>
            </a:r>
            <a:r>
              <a:rPr lang="cs-CZ" sz="3200" u="sng" dirty="0" smtClean="0"/>
              <a:t> dog and </a:t>
            </a:r>
            <a:r>
              <a:rPr lang="cs-CZ" sz="3200" u="sng" dirty="0" err="1" smtClean="0"/>
              <a:t>the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cat</a:t>
            </a:r>
            <a:r>
              <a:rPr lang="cs-CZ" sz="3200" u="sng" dirty="0" smtClean="0"/>
              <a:t>.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val="359846779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692696"/>
            <a:ext cx="61744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4. </a:t>
            </a:r>
            <a:r>
              <a:rPr lang="cs-CZ" sz="3200" dirty="0" err="1">
                <a:solidFill>
                  <a:prstClr val="white"/>
                </a:solidFill>
              </a:rPr>
              <a:t>What‘s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their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grandma‘s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name</a:t>
            </a:r>
            <a:r>
              <a:rPr lang="cs-CZ" sz="3200" dirty="0">
                <a:solidFill>
                  <a:prstClr val="white"/>
                </a:solidFill>
              </a:rPr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86508" y="1556792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err="1" smtClean="0"/>
              <a:t>Their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grandma‘s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name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is</a:t>
            </a:r>
            <a:r>
              <a:rPr lang="cs-CZ" sz="3200" u="sng" dirty="0" smtClean="0"/>
              <a:t> Mary.</a:t>
            </a:r>
            <a:endParaRPr lang="cs-CZ" sz="32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86508" y="2200999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err="1" smtClean="0"/>
              <a:t>She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is</a:t>
            </a:r>
            <a:r>
              <a:rPr lang="cs-CZ" sz="3200" u="sng" dirty="0" smtClean="0"/>
              <a:t> Mary.</a:t>
            </a:r>
            <a:endParaRPr lang="cs-CZ" sz="32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86508" y="2787881"/>
            <a:ext cx="6480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Her </a:t>
            </a:r>
            <a:r>
              <a:rPr lang="cs-CZ" sz="3200" u="sng" dirty="0" err="1" smtClean="0"/>
              <a:t>name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is</a:t>
            </a:r>
            <a:r>
              <a:rPr lang="cs-CZ" sz="3200" u="sng" dirty="0" smtClean="0"/>
              <a:t> Mary.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val="163102357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764704"/>
            <a:ext cx="61024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white"/>
                </a:solidFill>
              </a:rPr>
              <a:t>5. </a:t>
            </a:r>
            <a:r>
              <a:rPr lang="cs-CZ" sz="3200" dirty="0" err="1">
                <a:solidFill>
                  <a:prstClr val="white"/>
                </a:solidFill>
              </a:rPr>
              <a:t>Where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does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their</a:t>
            </a:r>
            <a:r>
              <a:rPr lang="cs-CZ" sz="3200" dirty="0">
                <a:solidFill>
                  <a:prstClr val="white"/>
                </a:solidFill>
              </a:rPr>
              <a:t> </a:t>
            </a:r>
            <a:r>
              <a:rPr lang="cs-CZ" sz="3200" dirty="0" err="1">
                <a:solidFill>
                  <a:prstClr val="white"/>
                </a:solidFill>
              </a:rPr>
              <a:t>grandma</a:t>
            </a:r>
            <a:r>
              <a:rPr lang="cs-CZ" sz="3200" dirty="0">
                <a:solidFill>
                  <a:prstClr val="white"/>
                </a:solidFill>
              </a:rPr>
              <a:t> live?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62472" y="2128500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err="1" smtClean="0"/>
              <a:t>She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lives</a:t>
            </a:r>
            <a:r>
              <a:rPr lang="cs-CZ" sz="3200" u="sng" dirty="0" smtClean="0"/>
              <a:t> in </a:t>
            </a:r>
            <a:r>
              <a:rPr lang="cs-CZ" sz="3200" u="sng" dirty="0" err="1" smtClean="0"/>
              <a:t>the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village</a:t>
            </a:r>
            <a:r>
              <a:rPr lang="cs-CZ" sz="3200" u="sng" dirty="0" smtClean="0"/>
              <a:t>.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val="14517167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323528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544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72</TotalTime>
  <Words>383</Words>
  <Application>Microsoft Office PowerPoint</Application>
  <PresentationFormat>Předvádění na obrazovce (4:3)</PresentationFormat>
  <Paragraphs>49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Deluxe</vt:lpstr>
      <vt:lpstr>Questions for text 8 and 9 form</vt:lpstr>
      <vt:lpstr>Prezentace aplikace PowerPoint</vt:lpstr>
      <vt:lpstr>Questions for text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Questions for text 8 and 9 form</dc:title>
  <dc:creator>Nová Sborovna</dc:creator>
  <cp:lastModifiedBy>Kyli</cp:lastModifiedBy>
  <cp:revision>10</cp:revision>
  <dcterms:created xsi:type="dcterms:W3CDTF">2011-04-29T07:59:49Z</dcterms:created>
  <dcterms:modified xsi:type="dcterms:W3CDTF">2012-01-22T11:10:53Z</dcterms:modified>
</cp:coreProperties>
</file>