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6" r:id="rId8"/>
    <p:sldId id="263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16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02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02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8449797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421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Písmeno O, 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- učí se pracovat na interaktivní tabuli</a:t>
            </a:r>
          </a:p>
          <a:p>
            <a:pPr marL="0" indent="0">
              <a:buNone/>
            </a:pPr>
            <a:r>
              <a:rPr lang="cs-CZ" sz="2000" dirty="0" smtClean="0"/>
              <a:t>        - vyznačují kroužkem nacvičované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- mají za úkol pojmenovat obrázky a správně je zařadit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- rozlišují malé a velké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- určují počet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- čtou malá a velká písmena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se naučíme  písmeno O </a:t>
            </a:r>
            <a:r>
              <a:rPr lang="cs-CZ" sz="2000" dirty="0" err="1" smtClean="0"/>
              <a:t>o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3815468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O </a:t>
            </a:r>
            <a:r>
              <a:rPr lang="cs-CZ" sz="20000" dirty="0" err="1" smtClean="0">
                <a:solidFill>
                  <a:srgbClr val="002060"/>
                </a:solidFill>
              </a:rPr>
              <a:t>o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Ve slovech zakroužkuj O </a:t>
            </a:r>
            <a:r>
              <a:rPr lang="cs-CZ" sz="2000" dirty="0" err="1" smtClean="0">
                <a:solidFill>
                  <a:srgbClr val="002060"/>
                </a:solidFill>
              </a:rPr>
              <a:t>o</a:t>
            </a:r>
            <a:r>
              <a:rPr lang="cs-CZ" sz="2000" dirty="0" smtClean="0">
                <a:solidFill>
                  <a:srgbClr val="002060"/>
                </a:solidFill>
              </a:rPr>
              <a:t> a za každý řádek do rámečku napiš počet zakroužkovaných písmen.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okurka  orel  obálka</a:t>
            </a:r>
          </a:p>
          <a:p>
            <a:pPr marL="0" indent="0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Olga   Ota   kočka 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opice    Ola   oči  postel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37312" y="1531640"/>
            <a:ext cx="1270992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37312" y="3136922"/>
            <a:ext cx="1297778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37312" y="4725144"/>
            <a:ext cx="129777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829126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Spoj správný obrázek s větou.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Z čeho děláme zeleninový salát?</a:t>
            </a:r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 Co meleme do vánočního cukroví?</a:t>
            </a: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2" name="Picture 2" descr="K:\DCIM\100PHOTO\SAM_09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3384376" cy="308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K:\DCIM\100PHOTO\SAM_093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12458"/>
            <a:ext cx="3168352" cy="2794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Které zvíře má rádo banány? 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 </a:t>
            </a:r>
            <a:r>
              <a:rPr lang="cs-CZ" sz="2000" smtClean="0">
                <a:solidFill>
                  <a:srgbClr val="FF0000"/>
                </a:solidFill>
              </a:rPr>
              <a:t>Co otvíráme, když </a:t>
            </a:r>
            <a:r>
              <a:rPr lang="cs-CZ" sz="2000" dirty="0" smtClean="0">
                <a:solidFill>
                  <a:srgbClr val="FF0000"/>
                </a:solidFill>
              </a:rPr>
              <a:t>je doma horko?</a:t>
            </a:r>
          </a:p>
        </p:txBody>
      </p:sp>
      <p:pic>
        <p:nvPicPr>
          <p:cNvPr id="2050" name="Picture 2" descr="K:\DCIM\100PHOTO\SAM_09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60848"/>
            <a:ext cx="3456384" cy="351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K:\DCIM\100PHOTO\SAM_094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278856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83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Čti nahlas písmena:</a:t>
            </a:r>
          </a:p>
          <a:p>
            <a:pPr marL="0" indent="0">
              <a:buNone/>
            </a:pPr>
            <a:r>
              <a:rPr lang="cs-CZ" sz="5400" dirty="0"/>
              <a:t> </a:t>
            </a:r>
            <a:r>
              <a:rPr lang="cs-CZ" sz="5400" dirty="0" smtClean="0"/>
              <a:t>  </a:t>
            </a:r>
          </a:p>
          <a:p>
            <a:pPr marL="0" indent="0">
              <a:buNone/>
            </a:pPr>
            <a:r>
              <a:rPr lang="cs-CZ" sz="5400" dirty="0"/>
              <a:t> </a:t>
            </a:r>
            <a:r>
              <a:rPr lang="cs-CZ" sz="5400" dirty="0" smtClean="0"/>
              <a:t>  </a:t>
            </a:r>
            <a:r>
              <a:rPr lang="cs-CZ" sz="5400" dirty="0" smtClean="0">
                <a:solidFill>
                  <a:srgbClr val="FF0000"/>
                </a:solidFill>
              </a:rPr>
              <a:t>A  </a:t>
            </a:r>
            <a:r>
              <a:rPr lang="cs-CZ" sz="5400" dirty="0" err="1" smtClean="0">
                <a:solidFill>
                  <a:srgbClr val="FF0000"/>
                </a:solidFill>
              </a:rPr>
              <a:t>a</a:t>
            </a:r>
            <a:r>
              <a:rPr lang="cs-CZ" sz="5400" dirty="0" smtClean="0">
                <a:solidFill>
                  <a:srgbClr val="FF0000"/>
                </a:solidFill>
              </a:rPr>
              <a:t>   O  a  o  A  o  </a:t>
            </a:r>
            <a:r>
              <a:rPr lang="cs-CZ" sz="5400" dirty="0" err="1" smtClean="0">
                <a:solidFill>
                  <a:srgbClr val="FF0000"/>
                </a:solidFill>
              </a:rPr>
              <a:t>O</a:t>
            </a:r>
            <a:r>
              <a:rPr lang="cs-CZ" sz="5400" dirty="0" smtClean="0">
                <a:solidFill>
                  <a:srgbClr val="FF0000"/>
                </a:solidFill>
              </a:rPr>
              <a:t>  a  </a:t>
            </a:r>
            <a:r>
              <a:rPr lang="cs-CZ" sz="5400" dirty="0" err="1" smtClean="0">
                <a:solidFill>
                  <a:srgbClr val="FF0000"/>
                </a:solidFill>
              </a:rPr>
              <a:t>A</a:t>
            </a:r>
            <a:endParaRPr lang="cs-CZ" sz="5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5400" dirty="0">
                <a:solidFill>
                  <a:srgbClr val="FF0000"/>
                </a:solidFill>
              </a:rPr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5400" dirty="0">
                <a:solidFill>
                  <a:srgbClr val="FF0000"/>
                </a:solidFill>
              </a:rPr>
              <a:t> </a:t>
            </a:r>
            <a:r>
              <a:rPr lang="cs-CZ" sz="5400" dirty="0" smtClean="0">
                <a:solidFill>
                  <a:srgbClr val="FF0000"/>
                </a:solidFill>
              </a:rPr>
              <a:t>  a  </a:t>
            </a:r>
            <a:r>
              <a:rPr lang="cs-CZ" sz="5400" dirty="0" err="1" smtClean="0">
                <a:solidFill>
                  <a:srgbClr val="FF0000"/>
                </a:solidFill>
              </a:rPr>
              <a:t>A</a:t>
            </a:r>
            <a:r>
              <a:rPr lang="cs-CZ" sz="5400" dirty="0" smtClean="0">
                <a:solidFill>
                  <a:srgbClr val="FF0000"/>
                </a:solidFill>
              </a:rPr>
              <a:t>   o  </a:t>
            </a:r>
            <a:r>
              <a:rPr lang="cs-CZ" sz="5400" dirty="0" err="1" smtClean="0">
                <a:solidFill>
                  <a:srgbClr val="FF0000"/>
                </a:solidFill>
              </a:rPr>
              <a:t>O</a:t>
            </a:r>
            <a:r>
              <a:rPr lang="cs-CZ" sz="5400" dirty="0" smtClean="0">
                <a:solidFill>
                  <a:srgbClr val="FF0000"/>
                </a:solidFill>
              </a:rPr>
              <a:t>  a  o  </a:t>
            </a:r>
            <a:r>
              <a:rPr lang="cs-CZ" sz="5400" dirty="0" err="1" smtClean="0">
                <a:solidFill>
                  <a:srgbClr val="FF0000"/>
                </a:solidFill>
              </a:rPr>
              <a:t>O</a:t>
            </a:r>
            <a:r>
              <a:rPr lang="cs-CZ" sz="5400" dirty="0" smtClean="0">
                <a:solidFill>
                  <a:srgbClr val="FF0000"/>
                </a:solidFill>
              </a:rPr>
              <a:t>  a  </a:t>
            </a:r>
            <a:r>
              <a:rPr lang="cs-CZ" sz="5400" dirty="0" err="1" smtClean="0">
                <a:solidFill>
                  <a:srgbClr val="FF0000"/>
                </a:solidFill>
              </a:rPr>
              <a:t>A</a:t>
            </a:r>
            <a:r>
              <a:rPr lang="cs-CZ" sz="5400" dirty="0" smtClean="0">
                <a:solidFill>
                  <a:srgbClr val="FF0000"/>
                </a:solidFill>
              </a:rPr>
              <a:t>  o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5000" dirty="0" smtClean="0">
                <a:solidFill>
                  <a:srgbClr val="FF0000"/>
                </a:solidFill>
              </a:rPr>
              <a:t>Dnes jsme se naučili písmeno      </a:t>
            </a:r>
            <a:endParaRPr lang="cs-CZ" sz="7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7000" dirty="0" smtClean="0"/>
              <a:t>               </a:t>
            </a:r>
          </a:p>
          <a:p>
            <a:pPr marL="0" indent="0">
              <a:buNone/>
            </a:pPr>
            <a:r>
              <a:rPr lang="cs-CZ" sz="7000" dirty="0" smtClean="0"/>
              <a:t>           </a:t>
            </a:r>
            <a:r>
              <a:rPr lang="cs-CZ" sz="20000" dirty="0" smtClean="0">
                <a:solidFill>
                  <a:srgbClr val="002060"/>
                </a:solidFill>
              </a:rPr>
              <a:t>O </a:t>
            </a:r>
            <a:r>
              <a:rPr lang="cs-CZ" sz="20000" dirty="0" err="1" smtClean="0">
                <a:solidFill>
                  <a:srgbClr val="002060"/>
                </a:solidFill>
              </a:rPr>
              <a:t>o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1.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156</TotalTime>
  <Words>207</Words>
  <Application>Microsoft Office PowerPoint</Application>
  <PresentationFormat>Předvádění na obrazovce (4:3)</PresentationFormat>
  <Paragraphs>50</Paragraphs>
  <Slides>10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Martin Králík</cp:lastModifiedBy>
  <cp:revision>29</cp:revision>
  <cp:lastPrinted>2011-11-07T13:07:31Z</cp:lastPrinted>
  <dcterms:created xsi:type="dcterms:W3CDTF">2011-11-02T10:29:00Z</dcterms:created>
  <dcterms:modified xsi:type="dcterms:W3CDTF">2012-03-05T18:40:31Z</dcterms:modified>
</cp:coreProperties>
</file>