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91" r:id="rId21"/>
    <p:sldId id="275" r:id="rId22"/>
    <p:sldId id="276" r:id="rId23"/>
    <p:sldId id="277" r:id="rId24"/>
    <p:sldId id="278" r:id="rId25"/>
    <p:sldId id="280" r:id="rId26"/>
    <p:sldId id="279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2" r:id="rId38"/>
    <p:sldId id="293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E8AA7B-9283-4C46-BF63-E6D329A84C8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AB94A-6C89-4622-A03E-02609A7B4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jpeg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jpeg"/><Relationship Id="rId5" Type="http://schemas.openxmlformats.org/officeDocument/2006/relationships/image" Target="../media/image88.jpeg"/><Relationship Id="rId4" Type="http://schemas.openxmlformats.org/officeDocument/2006/relationships/image" Target="../media/image8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jpeg"/><Relationship Id="rId5" Type="http://schemas.openxmlformats.org/officeDocument/2006/relationships/image" Target="../media/image93.jpeg"/><Relationship Id="rId4" Type="http://schemas.openxmlformats.org/officeDocument/2006/relationships/image" Target="../media/image9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jpeg"/><Relationship Id="rId5" Type="http://schemas.openxmlformats.org/officeDocument/2006/relationships/image" Target="../media/image98.jpeg"/><Relationship Id="rId4" Type="http://schemas.openxmlformats.org/officeDocument/2006/relationships/image" Target="../media/image9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4.jpeg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jpeg"/><Relationship Id="rId5" Type="http://schemas.openxmlformats.org/officeDocument/2006/relationships/image" Target="../media/image108.jpeg"/><Relationship Id="rId4" Type="http://schemas.openxmlformats.org/officeDocument/2006/relationships/image" Target="../media/image10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4.jpeg"/><Relationship Id="rId5" Type="http://schemas.openxmlformats.org/officeDocument/2006/relationships/image" Target="../media/image113.jpeg"/><Relationship Id="rId4" Type="http://schemas.openxmlformats.org/officeDocument/2006/relationships/image" Target="../media/image112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jpeg"/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8.jpeg"/><Relationship Id="rId4" Type="http://schemas.openxmlformats.org/officeDocument/2006/relationships/image" Target="../media/image11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3.jpeg"/><Relationship Id="rId5" Type="http://schemas.openxmlformats.org/officeDocument/2006/relationships/image" Target="../media/image122.jpeg"/><Relationship Id="rId4" Type="http://schemas.openxmlformats.org/officeDocument/2006/relationships/image" Target="../media/image121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8.jpeg"/><Relationship Id="rId5" Type="http://schemas.openxmlformats.org/officeDocument/2006/relationships/image" Target="../media/image127.jpeg"/><Relationship Id="rId4" Type="http://schemas.openxmlformats.org/officeDocument/2006/relationships/image" Target="../media/image126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3.jpeg"/><Relationship Id="rId5" Type="http://schemas.openxmlformats.org/officeDocument/2006/relationships/image" Target="../media/image132.jpeg"/><Relationship Id="rId4" Type="http://schemas.openxmlformats.org/officeDocument/2006/relationships/image" Target="../media/image131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96752"/>
            <a:ext cx="7846640" cy="240369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700" b="1" dirty="0" smtClean="0">
                <a:latin typeface="Times New Roman" pitchFamily="18" charset="0"/>
                <a:cs typeface="Times New Roman" pitchFamily="18" charset="0"/>
              </a:rPr>
              <a:t>Abeceda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VY_32_INOVACE_abeceda_01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5376" y="4509120"/>
            <a:ext cx="7071204" cy="136815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ABECEDA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všechna písmena mají v abecedním řazení svoje 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místo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924944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říkáme, že je řadíme podle abecedy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861048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podle abecedy jsou seřazena slova ve slovnících,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v encyklopediích, různých seznamech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157192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abychom rychleji našli hledané slovo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420888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a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73016"/>
            <a:ext cx="1828800" cy="1728192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56992"/>
            <a:ext cx="1828800" cy="1828801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76672"/>
            <a:ext cx="1828800" cy="1828801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476672"/>
            <a:ext cx="1828800" cy="1828801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50912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564904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1828800" cy="1828801"/>
          </a:xfrm>
          <a:prstGeom prst="rect">
            <a:avLst/>
          </a:prstGeom>
          <a:noFill/>
        </p:spPr>
      </p:pic>
      <p:pic>
        <p:nvPicPr>
          <p:cNvPr id="1638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140968"/>
            <a:ext cx="1828800" cy="1828801"/>
          </a:xfrm>
          <a:prstGeom prst="rect">
            <a:avLst/>
          </a:prstGeom>
          <a:noFill/>
        </p:spPr>
      </p:pic>
      <p:pic>
        <p:nvPicPr>
          <p:cNvPr id="1639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068960"/>
            <a:ext cx="1828800" cy="1828801"/>
          </a:xfrm>
          <a:prstGeom prst="rect">
            <a:avLst/>
          </a:prstGeom>
          <a:noFill/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48680"/>
            <a:ext cx="1828800" cy="1828801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50912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420888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c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429000"/>
            <a:ext cx="1828800" cy="1828801"/>
          </a:xfrm>
          <a:prstGeom prst="rect">
            <a:avLst/>
          </a:prstGeom>
          <a:noFill/>
        </p:spPr>
      </p:pic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924944"/>
            <a:ext cx="1828800" cy="1828801"/>
          </a:xfrm>
          <a:prstGeom prst="rect">
            <a:avLst/>
          </a:prstGeom>
          <a:noFill/>
        </p:spPr>
      </p:pic>
      <p:pic>
        <p:nvPicPr>
          <p:cNvPr id="1741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548680"/>
            <a:ext cx="1828800" cy="1828801"/>
          </a:xfrm>
          <a:prstGeom prst="rect">
            <a:avLst/>
          </a:prstGeom>
          <a:noFill/>
        </p:spPr>
      </p:pic>
      <p:pic>
        <p:nvPicPr>
          <p:cNvPr id="1741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4437112"/>
            <a:ext cx="1828800" cy="1828801"/>
          </a:xfrm>
          <a:prstGeom prst="rect">
            <a:avLst/>
          </a:prstGeom>
          <a:noFill/>
        </p:spPr>
      </p:pic>
      <p:pic>
        <p:nvPicPr>
          <p:cNvPr id="31746" name="Picture 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476672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564904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č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Č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2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996952"/>
            <a:ext cx="1828800" cy="1828801"/>
          </a:xfrm>
          <a:prstGeom prst="rect">
            <a:avLst/>
          </a:prstGeom>
          <a:noFill/>
        </p:spPr>
      </p:pic>
      <p:pic>
        <p:nvPicPr>
          <p:cNvPr id="30724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861048"/>
            <a:ext cx="1828800" cy="1828801"/>
          </a:xfrm>
          <a:prstGeom prst="rect">
            <a:avLst/>
          </a:prstGeom>
          <a:noFill/>
        </p:spPr>
      </p:pic>
      <p:pic>
        <p:nvPicPr>
          <p:cNvPr id="30726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620688"/>
            <a:ext cx="1828800" cy="18288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11960" y="4437112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9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1992" y="989112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2492896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d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710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1828800" cy="1828801"/>
          </a:xfrm>
          <a:prstGeom prst="rect">
            <a:avLst/>
          </a:prstGeom>
          <a:noFill/>
        </p:spPr>
      </p:pic>
      <p:pic>
        <p:nvPicPr>
          <p:cNvPr id="4710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60648"/>
            <a:ext cx="1828800" cy="1828801"/>
          </a:xfrm>
          <a:prstGeom prst="rect">
            <a:avLst/>
          </a:prstGeom>
          <a:noFill/>
        </p:spPr>
      </p:pic>
      <p:pic>
        <p:nvPicPr>
          <p:cNvPr id="29698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3568" y="3140968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437112"/>
            <a:ext cx="1828800" cy="1828801"/>
          </a:xfrm>
          <a:prstGeom prst="rect">
            <a:avLst/>
          </a:prstGeom>
          <a:noFill/>
        </p:spPr>
      </p:pic>
      <p:pic>
        <p:nvPicPr>
          <p:cNvPr id="29700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06896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2420888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ď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Ď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41277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ďábel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52292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ďas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204864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e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2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645024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212976"/>
            <a:ext cx="1828800" cy="1828801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620688"/>
            <a:ext cx="1828800" cy="1828801"/>
          </a:xfrm>
          <a:prstGeom prst="rect">
            <a:avLst/>
          </a:prstGeom>
          <a:noFill/>
        </p:spPr>
      </p:pic>
      <p:pic>
        <p:nvPicPr>
          <p:cNvPr id="27654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620688"/>
            <a:ext cx="1828800" cy="1828801"/>
          </a:xfrm>
          <a:prstGeom prst="rect">
            <a:avLst/>
          </a:prstGeom>
          <a:noFill/>
        </p:spPr>
      </p:pic>
      <p:pic>
        <p:nvPicPr>
          <p:cNvPr id="27656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365104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700808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f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1828800" cy="1828801"/>
          </a:xfrm>
          <a:prstGeom prst="rect">
            <a:avLst/>
          </a:prstGeom>
          <a:noFill/>
        </p:spPr>
      </p:pic>
      <p:pic>
        <p:nvPicPr>
          <p:cNvPr id="266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501008"/>
            <a:ext cx="1828800" cy="1828801"/>
          </a:xfrm>
          <a:prstGeom prst="rect">
            <a:avLst/>
          </a:prstGeom>
          <a:noFill/>
        </p:spPr>
      </p:pic>
      <p:pic>
        <p:nvPicPr>
          <p:cNvPr id="266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76672"/>
            <a:ext cx="1828800" cy="1828801"/>
          </a:xfrm>
          <a:prstGeom prst="rect">
            <a:avLst/>
          </a:prstGeom>
          <a:noFill/>
        </p:spPr>
      </p:pic>
      <p:pic>
        <p:nvPicPr>
          <p:cNvPr id="266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501008"/>
            <a:ext cx="1828800" cy="1828801"/>
          </a:xfrm>
          <a:prstGeom prst="rect">
            <a:avLst/>
          </a:prstGeom>
          <a:noFill/>
        </p:spPr>
      </p:pic>
      <p:pic>
        <p:nvPicPr>
          <p:cNvPr id="2663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14908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420888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g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Tužka a gu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92696"/>
            <a:ext cx="1828800" cy="1828801"/>
          </a:xfrm>
          <a:prstGeom prst="rect">
            <a:avLst/>
          </a:prstGeom>
          <a:noFill/>
        </p:spPr>
      </p:pic>
      <p:pic>
        <p:nvPicPr>
          <p:cNvPr id="2560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861048"/>
            <a:ext cx="1828800" cy="1828801"/>
          </a:xfrm>
          <a:prstGeom prst="rect">
            <a:avLst/>
          </a:prstGeom>
          <a:noFill/>
        </p:spPr>
      </p:pic>
      <p:pic>
        <p:nvPicPr>
          <p:cNvPr id="2560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780928"/>
            <a:ext cx="1828800" cy="1828801"/>
          </a:xfrm>
          <a:prstGeom prst="rect">
            <a:avLst/>
          </a:prstGeom>
          <a:noFill/>
        </p:spPr>
      </p:pic>
      <p:pic>
        <p:nvPicPr>
          <p:cNvPr id="2560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76672"/>
            <a:ext cx="1828800" cy="1828801"/>
          </a:xfrm>
          <a:prstGeom prst="rect">
            <a:avLst/>
          </a:prstGeom>
          <a:noFill/>
        </p:spPr>
      </p:pic>
      <p:pic>
        <p:nvPicPr>
          <p:cNvPr id="25610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450912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060848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h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92696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284984"/>
            <a:ext cx="1828800" cy="1828801"/>
          </a:xfrm>
          <a:prstGeom prst="rect">
            <a:avLst/>
          </a:prstGeom>
          <a:noFill/>
        </p:spPr>
      </p:pic>
      <p:pic>
        <p:nvPicPr>
          <p:cNvPr id="2458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04664"/>
            <a:ext cx="1828800" cy="1828801"/>
          </a:xfrm>
          <a:prstGeom prst="rect">
            <a:avLst/>
          </a:prstGeom>
          <a:noFill/>
        </p:spPr>
      </p:pic>
      <p:pic>
        <p:nvPicPr>
          <p:cNvPr id="24582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645024"/>
            <a:ext cx="1828800" cy="1828801"/>
          </a:xfrm>
          <a:prstGeom prst="rect">
            <a:avLst/>
          </a:prstGeom>
          <a:noFill/>
        </p:spPr>
      </p:pic>
      <p:pic>
        <p:nvPicPr>
          <p:cNvPr id="24584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221088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492896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ch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CH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052736"/>
            <a:ext cx="1828800" cy="1828801"/>
          </a:xfrm>
          <a:prstGeom prst="rect">
            <a:avLst/>
          </a:prstGeom>
          <a:noFill/>
        </p:spPr>
      </p:pic>
      <p:pic>
        <p:nvPicPr>
          <p:cNvPr id="2355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717032"/>
            <a:ext cx="1828800" cy="1828801"/>
          </a:xfrm>
          <a:prstGeom prst="rect">
            <a:avLst/>
          </a:prstGeom>
          <a:noFill/>
        </p:spPr>
      </p:pic>
      <p:pic>
        <p:nvPicPr>
          <p:cNvPr id="2355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05064"/>
            <a:ext cx="1828800" cy="1828801"/>
          </a:xfrm>
          <a:prstGeom prst="rect">
            <a:avLst/>
          </a:prstGeom>
          <a:noFill/>
        </p:spPr>
      </p:pic>
      <p:pic>
        <p:nvPicPr>
          <p:cNvPr id="23560" name="Picture 8" descr="chobotnice,divoká zvěř,fotografie,mořští tvorové,mořští živočichové,oceány,pod hladinou,podmořský život,příroda,vodní živočichové,zvířata"/>
          <p:cNvPicPr>
            <a:picLocks noChangeAspect="1" noChangeArrowheads="1"/>
          </p:cNvPicPr>
          <p:nvPr/>
        </p:nvPicPr>
        <p:blipFill>
          <a:blip r:embed="rId5" cstate="print"/>
          <a:srcRect t="17724" r="2303" b="19470"/>
          <a:stretch>
            <a:fillRect/>
          </a:stretch>
        </p:blipFill>
        <p:spPr bwMode="auto">
          <a:xfrm>
            <a:off x="4283968" y="404664"/>
            <a:ext cx="3024336" cy="1944216"/>
          </a:xfrm>
          <a:prstGeom prst="rect">
            <a:avLst/>
          </a:prstGeom>
          <a:noFill/>
        </p:spPr>
      </p:pic>
      <p:pic>
        <p:nvPicPr>
          <p:cNvPr id="2356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50912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2132856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48680"/>
            <a:ext cx="1828800" cy="1828801"/>
          </a:xfrm>
          <a:prstGeom prst="rect">
            <a:avLst/>
          </a:prstGeom>
          <a:noFill/>
        </p:spPr>
      </p:pic>
      <p:pic>
        <p:nvPicPr>
          <p:cNvPr id="2253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005064"/>
            <a:ext cx="1828800" cy="1828801"/>
          </a:xfrm>
          <a:prstGeom prst="rect">
            <a:avLst/>
          </a:prstGeom>
          <a:noFill/>
        </p:spPr>
      </p:pic>
      <p:pic>
        <p:nvPicPr>
          <p:cNvPr id="2253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764704"/>
            <a:ext cx="1828800" cy="1828801"/>
          </a:xfrm>
          <a:prstGeom prst="rect">
            <a:avLst/>
          </a:prstGeom>
          <a:noFill/>
        </p:spPr>
      </p:pic>
      <p:pic>
        <p:nvPicPr>
          <p:cNvPr id="2253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717032"/>
            <a:ext cx="2232247" cy="223224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475656" y="45091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INDIE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2348880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j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J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891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1828800" cy="1828801"/>
          </a:xfrm>
          <a:prstGeom prst="rect">
            <a:avLst/>
          </a:prstGeom>
          <a:noFill/>
        </p:spPr>
      </p:pic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780928"/>
            <a:ext cx="1828800" cy="1828801"/>
          </a:xfrm>
          <a:prstGeom prst="rect">
            <a:avLst/>
          </a:prstGeom>
          <a:noFill/>
        </p:spPr>
      </p:pic>
      <p:pic>
        <p:nvPicPr>
          <p:cNvPr id="2150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76672"/>
            <a:ext cx="1828800" cy="1828801"/>
          </a:xfrm>
          <a:prstGeom prst="rect">
            <a:avLst/>
          </a:prstGeom>
          <a:noFill/>
        </p:spPr>
      </p:pic>
      <p:pic>
        <p:nvPicPr>
          <p:cNvPr id="21510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149080"/>
            <a:ext cx="1828800" cy="1828801"/>
          </a:xfrm>
          <a:prstGeom prst="rect">
            <a:avLst/>
          </a:prstGeom>
          <a:noFill/>
        </p:spPr>
      </p:pic>
      <p:pic>
        <p:nvPicPr>
          <p:cNvPr id="21512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293096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132856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k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89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4664"/>
            <a:ext cx="1828800" cy="1828801"/>
          </a:xfrm>
          <a:prstGeom prst="rect">
            <a:avLst/>
          </a:prstGeom>
          <a:noFill/>
        </p:spPr>
      </p:pic>
      <p:pic>
        <p:nvPicPr>
          <p:cNvPr id="3789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6672"/>
            <a:ext cx="1828800" cy="1828801"/>
          </a:xfrm>
          <a:prstGeom prst="rect">
            <a:avLst/>
          </a:prstGeom>
          <a:noFill/>
        </p:spPr>
      </p:pic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284984"/>
            <a:ext cx="1828800" cy="1828801"/>
          </a:xfrm>
          <a:prstGeom prst="rect">
            <a:avLst/>
          </a:prstGeom>
          <a:noFill/>
        </p:spPr>
      </p:pic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509120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3212976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276872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l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86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48680"/>
            <a:ext cx="1828800" cy="1828801"/>
          </a:xfrm>
          <a:prstGeom prst="rect">
            <a:avLst/>
          </a:prstGeom>
          <a:noFill/>
        </p:spPr>
      </p:pic>
      <p:pic>
        <p:nvPicPr>
          <p:cNvPr id="3686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764704"/>
            <a:ext cx="1828800" cy="1828801"/>
          </a:xfrm>
          <a:prstGeom prst="rect">
            <a:avLst/>
          </a:prstGeom>
          <a:noFill/>
        </p:spPr>
      </p:pic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861048"/>
            <a:ext cx="1828800" cy="1828801"/>
          </a:xfrm>
          <a:prstGeom prst="rect">
            <a:avLst/>
          </a:prstGeom>
          <a:noFill/>
        </p:spPr>
      </p:pic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284984"/>
            <a:ext cx="1828800" cy="1828801"/>
          </a:xfrm>
          <a:prstGeom prst="rect">
            <a:avLst/>
          </a:prstGeom>
          <a:noFill/>
        </p:spPr>
      </p:pic>
      <p:pic>
        <p:nvPicPr>
          <p:cNvPr id="19462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293096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988840"/>
            <a:ext cx="309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m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58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1828800" cy="1828801"/>
          </a:xfrm>
          <a:prstGeom prst="rect">
            <a:avLst/>
          </a:prstGeom>
          <a:noFill/>
        </p:spPr>
      </p:pic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429000"/>
            <a:ext cx="1828800" cy="1828801"/>
          </a:xfrm>
          <a:prstGeom prst="rect">
            <a:avLst/>
          </a:prstGeom>
          <a:noFill/>
        </p:spPr>
      </p:pic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764704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077072"/>
            <a:ext cx="1828800" cy="1828801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573016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276872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n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8680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149080"/>
            <a:ext cx="1828800" cy="1828801"/>
          </a:xfrm>
          <a:prstGeom prst="rect">
            <a:avLst/>
          </a:prstGeom>
          <a:noFill/>
        </p:spPr>
      </p:pic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32656"/>
            <a:ext cx="1828800" cy="1828801"/>
          </a:xfrm>
          <a:prstGeom prst="rect">
            <a:avLst/>
          </a:prstGeom>
          <a:noFill/>
        </p:spPr>
      </p:pic>
      <p:pic>
        <p:nvPicPr>
          <p:cNvPr id="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789040"/>
            <a:ext cx="1828800" cy="1828801"/>
          </a:xfrm>
          <a:prstGeom prst="rect">
            <a:avLst/>
          </a:prstGeom>
          <a:noFill/>
        </p:spPr>
      </p:pic>
      <p:pic>
        <p:nvPicPr>
          <p:cNvPr id="17414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9687" r="1564"/>
          <a:stretch>
            <a:fillRect/>
          </a:stretch>
        </p:blipFill>
        <p:spPr bwMode="auto">
          <a:xfrm>
            <a:off x="6732240" y="2420888"/>
            <a:ext cx="1800200" cy="146876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2348880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ň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Ň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620688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ňouma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1988840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o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509120"/>
            <a:ext cx="1828800" cy="1828801"/>
          </a:xfrm>
          <a:prstGeom prst="rect">
            <a:avLst/>
          </a:prstGeom>
          <a:noFill/>
        </p:spPr>
      </p:pic>
      <p:pic>
        <p:nvPicPr>
          <p:cNvPr id="1638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876256" y="3789040"/>
            <a:ext cx="1944216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32656"/>
            <a:ext cx="1828800" cy="1828801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836712"/>
            <a:ext cx="1828800" cy="1828801"/>
          </a:xfrm>
          <a:prstGeom prst="rect">
            <a:avLst/>
          </a:prstGeom>
          <a:noFill/>
        </p:spPr>
      </p:pic>
      <p:pic>
        <p:nvPicPr>
          <p:cNvPr id="1639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342900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2492896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p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770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27584" y="836712"/>
            <a:ext cx="1828800" cy="1828801"/>
          </a:xfrm>
          <a:prstGeom prst="rect">
            <a:avLst/>
          </a:prstGeom>
          <a:noFill/>
        </p:spPr>
      </p:pic>
      <p:pic>
        <p:nvPicPr>
          <p:cNvPr id="3277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789040"/>
            <a:ext cx="1828800" cy="1828801"/>
          </a:xfrm>
          <a:prstGeom prst="rect">
            <a:avLst/>
          </a:prstGeom>
          <a:noFill/>
        </p:spPr>
      </p:pic>
      <p:pic>
        <p:nvPicPr>
          <p:cNvPr id="32776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32656"/>
            <a:ext cx="1828800" cy="1828801"/>
          </a:xfrm>
          <a:prstGeom prst="rect">
            <a:avLst/>
          </a:prstGeom>
          <a:noFill/>
        </p:spPr>
      </p:pic>
      <p:pic>
        <p:nvPicPr>
          <p:cNvPr id="3277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653136"/>
            <a:ext cx="1828800" cy="1828801"/>
          </a:xfrm>
          <a:prstGeom prst="rect">
            <a:avLst/>
          </a:prstGeom>
          <a:noFill/>
        </p:spPr>
      </p:pic>
      <p:pic>
        <p:nvPicPr>
          <p:cNvPr id="32780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3284984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2348880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q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Q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83671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Quido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4941168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Quelle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1484784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r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2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933056"/>
            <a:ext cx="1828800" cy="1828801"/>
          </a:xfrm>
          <a:prstGeom prst="rect">
            <a:avLst/>
          </a:prstGeom>
          <a:noFill/>
        </p:spPr>
      </p:pic>
      <p:pic>
        <p:nvPicPr>
          <p:cNvPr id="1331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789040"/>
            <a:ext cx="1828800" cy="1828801"/>
          </a:xfrm>
          <a:prstGeom prst="rect">
            <a:avLst/>
          </a:prstGeom>
          <a:noFill/>
        </p:spPr>
      </p:pic>
      <p:pic>
        <p:nvPicPr>
          <p:cNvPr id="1331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692696"/>
            <a:ext cx="1828800" cy="1828801"/>
          </a:xfrm>
          <a:prstGeom prst="rect">
            <a:avLst/>
          </a:prstGeom>
          <a:noFill/>
        </p:spPr>
      </p:pic>
      <p:pic>
        <p:nvPicPr>
          <p:cNvPr id="13318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836712"/>
            <a:ext cx="1828800" cy="1828801"/>
          </a:xfrm>
          <a:prstGeom prst="rect">
            <a:avLst/>
          </a:prstGeom>
          <a:noFill/>
        </p:spPr>
      </p:pic>
      <p:pic>
        <p:nvPicPr>
          <p:cNvPr id="13320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077072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2492896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ř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Ř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32656"/>
            <a:ext cx="1828800" cy="1828801"/>
          </a:xfrm>
          <a:prstGeom prst="rect">
            <a:avLst/>
          </a:prstGeom>
          <a:noFill/>
        </p:spPr>
      </p:pic>
      <p:pic>
        <p:nvPicPr>
          <p:cNvPr id="1229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005064"/>
            <a:ext cx="1828800" cy="1828801"/>
          </a:xfrm>
          <a:prstGeom prst="rect">
            <a:avLst/>
          </a:prstGeom>
          <a:noFill/>
        </p:spPr>
      </p:pic>
      <p:pic>
        <p:nvPicPr>
          <p:cNvPr id="1229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620688"/>
            <a:ext cx="1828800" cy="1828801"/>
          </a:xfrm>
          <a:prstGeom prst="rect">
            <a:avLst/>
          </a:prstGeom>
          <a:noFill/>
        </p:spPr>
      </p:pic>
      <p:pic>
        <p:nvPicPr>
          <p:cNvPr id="1229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348880"/>
            <a:ext cx="1828800" cy="1828801"/>
          </a:xfrm>
          <a:prstGeom prst="rect">
            <a:avLst/>
          </a:prstGeom>
          <a:noFill/>
        </p:spPr>
      </p:pic>
      <p:pic>
        <p:nvPicPr>
          <p:cNvPr id="12298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509120"/>
            <a:ext cx="1828800" cy="1828801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1547664" y="4653136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2420888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s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6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1828800" cy="1828801"/>
          </a:xfrm>
          <a:prstGeom prst="rect">
            <a:avLst/>
          </a:prstGeom>
          <a:noFill/>
        </p:spPr>
      </p:pic>
      <p:pic>
        <p:nvPicPr>
          <p:cNvPr id="2970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140968"/>
            <a:ext cx="1828800" cy="1828801"/>
          </a:xfrm>
          <a:prstGeom prst="rect">
            <a:avLst/>
          </a:prstGeom>
          <a:noFill/>
        </p:spPr>
      </p:pic>
      <p:pic>
        <p:nvPicPr>
          <p:cNvPr id="1126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933056"/>
            <a:ext cx="1828800" cy="1828801"/>
          </a:xfrm>
          <a:prstGeom prst="rect">
            <a:avLst/>
          </a:prstGeom>
          <a:noFill/>
        </p:spPr>
      </p:pic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32656"/>
            <a:ext cx="1828800" cy="1828801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50912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276872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š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Š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836712"/>
            <a:ext cx="1828800" cy="1828801"/>
          </a:xfrm>
          <a:prstGeom prst="rect">
            <a:avLst/>
          </a:prstGeom>
          <a:noFill/>
        </p:spPr>
      </p:pic>
      <p:pic>
        <p:nvPicPr>
          <p:cNvPr id="1024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780928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32656"/>
            <a:ext cx="1828800" cy="1828801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933056"/>
            <a:ext cx="1828800" cy="1828801"/>
          </a:xfrm>
          <a:prstGeom prst="rect">
            <a:avLst/>
          </a:prstGeom>
          <a:noFill/>
        </p:spPr>
      </p:pic>
      <p:pic>
        <p:nvPicPr>
          <p:cNvPr id="10246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4496617">
            <a:off x="4058063" y="4355223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348880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t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708920"/>
            <a:ext cx="1828800" cy="1828801"/>
          </a:xfrm>
          <a:prstGeom prst="rect">
            <a:avLst/>
          </a:prstGeom>
          <a:noFill/>
        </p:spPr>
      </p:pic>
      <p:pic>
        <p:nvPicPr>
          <p:cNvPr id="9218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764704"/>
            <a:ext cx="1828800" cy="1828801"/>
          </a:xfrm>
          <a:prstGeom prst="rect">
            <a:avLst/>
          </a:prstGeom>
          <a:noFill/>
        </p:spPr>
      </p:pic>
      <p:pic>
        <p:nvPicPr>
          <p:cNvPr id="922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32656"/>
            <a:ext cx="1828800" cy="1828801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717032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4509120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492896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ť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Ť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2474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ťukat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4941168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ťapat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2276872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u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764704"/>
            <a:ext cx="1828800" cy="1828801"/>
          </a:xfrm>
          <a:prstGeom prst="rect">
            <a:avLst/>
          </a:prstGeom>
          <a:noFill/>
        </p:spPr>
      </p:pic>
      <p:pic>
        <p:nvPicPr>
          <p:cNvPr id="717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789040"/>
            <a:ext cx="1828800" cy="1828801"/>
          </a:xfrm>
          <a:prstGeom prst="rect">
            <a:avLst/>
          </a:prstGeom>
          <a:noFill/>
        </p:spPr>
      </p:pic>
      <p:pic>
        <p:nvPicPr>
          <p:cNvPr id="717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221088"/>
            <a:ext cx="1828800" cy="1828801"/>
          </a:xfrm>
          <a:prstGeom prst="rect">
            <a:avLst/>
          </a:prstGeom>
          <a:noFill/>
        </p:spPr>
      </p:pic>
      <p:pic>
        <p:nvPicPr>
          <p:cNvPr id="717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76672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276872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v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76672"/>
            <a:ext cx="1828800" cy="1828801"/>
          </a:xfrm>
          <a:prstGeom prst="rect">
            <a:avLst/>
          </a:prstGeom>
          <a:noFill/>
        </p:spPr>
      </p:pic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645024"/>
            <a:ext cx="1828800" cy="1828801"/>
          </a:xfrm>
          <a:prstGeom prst="rect">
            <a:avLst/>
          </a:prstGeom>
          <a:noFill/>
        </p:spPr>
      </p:pic>
      <p:pic>
        <p:nvPicPr>
          <p:cNvPr id="614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509120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764704"/>
            <a:ext cx="1828800" cy="1828801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501008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348880"/>
            <a:ext cx="309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w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W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836712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Washington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4797152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whisky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420888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x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98072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Xénie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4653136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xylofon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41277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Xaver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276872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y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90872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Ylona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486916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ypsilon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3429000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z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1828800" cy="1828801"/>
          </a:xfrm>
          <a:prstGeom prst="rect">
            <a:avLst/>
          </a:prstGeom>
          <a:noFill/>
        </p:spPr>
      </p:pic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76672"/>
            <a:ext cx="1828800" cy="1828801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789040"/>
            <a:ext cx="1828800" cy="1828801"/>
          </a:xfrm>
          <a:prstGeom prst="rect">
            <a:avLst/>
          </a:prstGeom>
          <a:noFill/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005064"/>
            <a:ext cx="1828800" cy="1828801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1340768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2780928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ž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Ž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221088"/>
            <a:ext cx="1828800" cy="1828801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620688"/>
            <a:ext cx="1828800" cy="1828801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4437112"/>
            <a:ext cx="1828800" cy="1828801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548680"/>
            <a:ext cx="1828800" cy="1828801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1052736"/>
            <a:ext cx="1828800" cy="18288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5421" y="414389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Slož podle abecedy.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9437" y="133417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Pavel, Jana, Milan, Iva, Hana, Anička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013" y="211578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9437" y="2939193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arcis, slunečnice, astra, konvalinka, bledule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7793" y="3861048"/>
            <a:ext cx="7444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6836" y="4429697"/>
            <a:ext cx="68346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lak, kolo, auto, letadlo, metro, parník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7792" y="5301208"/>
            <a:ext cx="7660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5636241"/>
      </p:ext>
    </p:extLst>
  </p:cSld>
  <p:clrMapOvr>
    <a:masterClrMapping/>
  </p:clrMapOvr>
  <p:transition>
    <p:dissolv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Office: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38831003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</TotalTime>
  <Words>226</Words>
  <Application>Microsoft Office PowerPoint</Application>
  <PresentationFormat>Předvádění na obrazovce (4:3)</PresentationFormat>
  <Paragraphs>68</Paragraphs>
  <Slides>38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sady Office</vt:lpstr>
      <vt:lpstr>JAZYK A JAZYKOVÁ KOMUNIKACE Abeceda Radka Smetanová  VY_32_INOVACE_abeceda_01</vt:lpstr>
      <vt:lpstr>ABECEDA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Abeceda Radka Smetanová  VY_32_INOVACE_abeceda_</dc:title>
  <dc:creator>pc</dc:creator>
  <cp:lastModifiedBy>Dum</cp:lastModifiedBy>
  <cp:revision>52</cp:revision>
  <dcterms:created xsi:type="dcterms:W3CDTF">2011-04-25T08:22:42Z</dcterms:created>
  <dcterms:modified xsi:type="dcterms:W3CDTF">2012-06-26T10:32:25Z</dcterms:modified>
</cp:coreProperties>
</file>