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6" r:id="rId5"/>
    <p:sldId id="262" r:id="rId6"/>
    <p:sldId id="263" r:id="rId7"/>
    <p:sldId id="264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8" autoAdjust="0"/>
  </p:normalViewPr>
  <p:slideViewPr>
    <p:cSldViewPr>
      <p:cViewPr varScale="1">
        <p:scale>
          <a:sx n="82" d="100"/>
          <a:sy n="82" d="100"/>
        </p:scale>
        <p:origin x="-4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6957F3-9723-4CDD-85AF-B3FD463CC578}" type="doc">
      <dgm:prSet loTypeId="urn:microsoft.com/office/officeart/2008/layout/VerticalCurvedLis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642D819-FC13-4BFE-993A-F8FB57444A87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bg1">
                  <a:lumMod val="50000"/>
                </a:schemeClr>
              </a:solidFill>
            </a:rPr>
            <a:t>Pokrývá tělo</a:t>
          </a:r>
          <a:endParaRPr lang="cs-CZ" b="1" dirty="0">
            <a:solidFill>
              <a:schemeClr val="bg1">
                <a:lumMod val="50000"/>
              </a:schemeClr>
            </a:solidFill>
          </a:endParaRPr>
        </a:p>
      </dgm:t>
    </dgm:pt>
    <dgm:pt modelId="{3E895EB0-C248-47F5-8064-56BD98C0A39D}" type="parTrans" cxnId="{CCAAD818-5091-4735-9986-5DF64929B4E0}">
      <dgm:prSet/>
      <dgm:spPr/>
      <dgm:t>
        <a:bodyPr/>
        <a:lstStyle/>
        <a:p>
          <a:endParaRPr lang="cs-CZ"/>
        </a:p>
      </dgm:t>
    </dgm:pt>
    <dgm:pt modelId="{9A38DD85-A5C3-4E9B-9CBA-0B9E5E7C5F20}" type="sibTrans" cxnId="{CCAAD818-5091-4735-9986-5DF64929B4E0}">
      <dgm:prSet/>
      <dgm:spPr/>
      <dgm:t>
        <a:bodyPr/>
        <a:lstStyle/>
        <a:p>
          <a:endParaRPr lang="cs-CZ"/>
        </a:p>
      </dgm:t>
    </dgm:pt>
    <dgm:pt modelId="{B75FE26D-58D1-4FD1-92F7-2D8B8EF28A04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bg1">
                  <a:lumMod val="50000"/>
                </a:schemeClr>
              </a:solidFill>
            </a:rPr>
            <a:t>Neroste </a:t>
          </a:r>
          <a:endParaRPr lang="cs-CZ" b="1" dirty="0">
            <a:solidFill>
              <a:schemeClr val="bg1">
                <a:lumMod val="50000"/>
              </a:schemeClr>
            </a:solidFill>
          </a:endParaRPr>
        </a:p>
      </dgm:t>
    </dgm:pt>
    <dgm:pt modelId="{B0B7CC3F-CBF6-4CEB-B445-A676A8BB9016}" type="parTrans" cxnId="{11E27485-9F24-4CBC-87A1-A0AEE0208A44}">
      <dgm:prSet/>
      <dgm:spPr/>
      <dgm:t>
        <a:bodyPr/>
        <a:lstStyle/>
        <a:p>
          <a:endParaRPr lang="cs-CZ"/>
        </a:p>
      </dgm:t>
    </dgm:pt>
    <dgm:pt modelId="{DCCF980E-1FD8-4C73-893E-845DCD367B1D}" type="sibTrans" cxnId="{11E27485-9F24-4CBC-87A1-A0AEE0208A44}">
      <dgm:prSet/>
      <dgm:spPr/>
      <dgm:t>
        <a:bodyPr/>
        <a:lstStyle/>
        <a:p>
          <a:endParaRPr lang="cs-CZ"/>
        </a:p>
      </dgm:t>
    </dgm:pt>
    <dgm:pt modelId="{264BB637-4498-4B61-8025-6ED0F26BE854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bg1">
                  <a:lumMod val="50000"/>
                </a:schemeClr>
              </a:solidFill>
            </a:rPr>
            <a:t>Rak ho svléká</a:t>
          </a:r>
          <a:endParaRPr lang="cs-CZ" b="1" dirty="0">
            <a:solidFill>
              <a:schemeClr val="bg1">
                <a:lumMod val="50000"/>
              </a:schemeClr>
            </a:solidFill>
          </a:endParaRPr>
        </a:p>
      </dgm:t>
    </dgm:pt>
    <dgm:pt modelId="{5A456E8F-F03F-4DDC-8618-E726440CF826}" type="parTrans" cxnId="{C24A1966-7B96-40C7-BC28-791C1723CF26}">
      <dgm:prSet/>
      <dgm:spPr/>
      <dgm:t>
        <a:bodyPr/>
        <a:lstStyle/>
        <a:p>
          <a:endParaRPr lang="cs-CZ"/>
        </a:p>
      </dgm:t>
    </dgm:pt>
    <dgm:pt modelId="{DADC04BD-8C9E-4971-A0B9-8CF247BF6785}" type="sibTrans" cxnId="{C24A1966-7B96-40C7-BC28-791C1723CF26}">
      <dgm:prSet/>
      <dgm:spPr/>
      <dgm:t>
        <a:bodyPr/>
        <a:lstStyle/>
        <a:p>
          <a:endParaRPr lang="cs-CZ"/>
        </a:p>
      </dgm:t>
    </dgm:pt>
    <dgm:pt modelId="{EE8AAF0E-6112-4570-9091-42E265DC7820}">
      <dgm:prSet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bg1">
                  <a:lumMod val="50000"/>
                </a:schemeClr>
              </a:solidFill>
            </a:rPr>
            <a:t>Pokrývá končetiny</a:t>
          </a:r>
          <a:endParaRPr lang="cs-CZ" b="1" dirty="0">
            <a:solidFill>
              <a:schemeClr val="bg1">
                <a:lumMod val="50000"/>
              </a:schemeClr>
            </a:solidFill>
          </a:endParaRPr>
        </a:p>
      </dgm:t>
    </dgm:pt>
    <dgm:pt modelId="{893A9CA2-7568-49C6-87AA-5C40B8E73636}" type="parTrans" cxnId="{1F6553F5-5682-4C0A-9E18-7EDD7BFB5CC3}">
      <dgm:prSet/>
      <dgm:spPr/>
      <dgm:t>
        <a:bodyPr/>
        <a:lstStyle/>
        <a:p>
          <a:endParaRPr lang="cs-CZ"/>
        </a:p>
      </dgm:t>
    </dgm:pt>
    <dgm:pt modelId="{22781E8E-3AE6-428A-95E2-CF740FAB971D}" type="sibTrans" cxnId="{1F6553F5-5682-4C0A-9E18-7EDD7BFB5CC3}">
      <dgm:prSet/>
      <dgm:spPr/>
      <dgm:t>
        <a:bodyPr/>
        <a:lstStyle/>
        <a:p>
          <a:endParaRPr lang="cs-CZ"/>
        </a:p>
      </dgm:t>
    </dgm:pt>
    <dgm:pt modelId="{98E6A0E6-A9D2-4716-9224-83AD1B1FA0B6}">
      <dgm:prSet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bg1">
                  <a:lumMod val="50000"/>
                </a:schemeClr>
              </a:solidFill>
            </a:rPr>
            <a:t>Roste </a:t>
          </a:r>
          <a:endParaRPr lang="cs-CZ" b="1" dirty="0">
            <a:solidFill>
              <a:schemeClr val="bg1">
                <a:lumMod val="50000"/>
              </a:schemeClr>
            </a:solidFill>
          </a:endParaRPr>
        </a:p>
      </dgm:t>
    </dgm:pt>
    <dgm:pt modelId="{0EC95FFC-82E9-46BD-ACAA-ABEC1A8F253D}" type="parTrans" cxnId="{D4923FAA-C4BD-4C82-9E2F-A1098E8C792A}">
      <dgm:prSet/>
      <dgm:spPr/>
      <dgm:t>
        <a:bodyPr/>
        <a:lstStyle/>
        <a:p>
          <a:endParaRPr lang="cs-CZ"/>
        </a:p>
      </dgm:t>
    </dgm:pt>
    <dgm:pt modelId="{7A3ACA3D-B586-45C6-9136-6B3B4B5AAD1D}" type="sibTrans" cxnId="{D4923FAA-C4BD-4C82-9E2F-A1098E8C792A}">
      <dgm:prSet/>
      <dgm:spPr/>
      <dgm:t>
        <a:bodyPr/>
        <a:lstStyle/>
        <a:p>
          <a:endParaRPr lang="cs-CZ"/>
        </a:p>
      </dgm:t>
    </dgm:pt>
    <dgm:pt modelId="{44082856-EEAD-49F9-BAE2-70DEEF97D97A}">
      <dgm:prSet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bg1">
                  <a:lumMod val="50000"/>
                </a:schemeClr>
              </a:solidFill>
            </a:rPr>
            <a:t>Rak ho nesvléká</a:t>
          </a:r>
          <a:endParaRPr lang="cs-CZ" b="1" dirty="0">
            <a:solidFill>
              <a:schemeClr val="bg1">
                <a:lumMod val="50000"/>
              </a:schemeClr>
            </a:solidFill>
          </a:endParaRPr>
        </a:p>
      </dgm:t>
    </dgm:pt>
    <dgm:pt modelId="{799C7F8C-645B-4DC6-A87B-52E740CC3F85}" type="parTrans" cxnId="{1D041937-B46E-4A42-9F84-7B6518886CBA}">
      <dgm:prSet/>
      <dgm:spPr/>
      <dgm:t>
        <a:bodyPr/>
        <a:lstStyle/>
        <a:p>
          <a:endParaRPr lang="cs-CZ"/>
        </a:p>
      </dgm:t>
    </dgm:pt>
    <dgm:pt modelId="{685F7BCB-F6D4-4458-AADE-4C5A16E0A0EF}" type="sibTrans" cxnId="{1D041937-B46E-4A42-9F84-7B6518886CBA}">
      <dgm:prSet/>
      <dgm:spPr/>
      <dgm:t>
        <a:bodyPr/>
        <a:lstStyle/>
        <a:p>
          <a:endParaRPr lang="cs-CZ"/>
        </a:p>
      </dgm:t>
    </dgm:pt>
    <dgm:pt modelId="{53C7E087-2172-40C3-8ED4-EC32E785DC6B}" type="pres">
      <dgm:prSet presAssocID="{9F6957F3-9723-4CDD-85AF-B3FD463CC578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C1C5F3F7-0BA4-493C-A57D-564906835B88}" type="pres">
      <dgm:prSet presAssocID="{9F6957F3-9723-4CDD-85AF-B3FD463CC578}" presName="Name1" presStyleCnt="0"/>
      <dgm:spPr/>
    </dgm:pt>
    <dgm:pt modelId="{7F1419B0-D4DD-4228-AE71-ED8A0B7D1E69}" type="pres">
      <dgm:prSet presAssocID="{9F6957F3-9723-4CDD-85AF-B3FD463CC578}" presName="cycle" presStyleCnt="0"/>
      <dgm:spPr/>
    </dgm:pt>
    <dgm:pt modelId="{0364AADA-2024-484B-A6FC-4A7FBF9CBE7E}" type="pres">
      <dgm:prSet presAssocID="{9F6957F3-9723-4CDD-85AF-B3FD463CC578}" presName="srcNode" presStyleLbl="node1" presStyleIdx="0" presStyleCnt="6"/>
      <dgm:spPr/>
    </dgm:pt>
    <dgm:pt modelId="{B57E6C55-A864-4C4C-B39D-024F72155782}" type="pres">
      <dgm:prSet presAssocID="{9F6957F3-9723-4CDD-85AF-B3FD463CC578}" presName="conn" presStyleLbl="parChTrans1D2" presStyleIdx="0" presStyleCnt="1"/>
      <dgm:spPr/>
      <dgm:t>
        <a:bodyPr/>
        <a:lstStyle/>
        <a:p>
          <a:endParaRPr lang="cs-CZ"/>
        </a:p>
      </dgm:t>
    </dgm:pt>
    <dgm:pt modelId="{40C91BCC-F1EA-41B8-B959-3B5733AD703A}" type="pres">
      <dgm:prSet presAssocID="{9F6957F3-9723-4CDD-85AF-B3FD463CC578}" presName="extraNode" presStyleLbl="node1" presStyleIdx="0" presStyleCnt="6"/>
      <dgm:spPr/>
    </dgm:pt>
    <dgm:pt modelId="{AD89EB89-70DF-40C9-9966-F9E2F247D687}" type="pres">
      <dgm:prSet presAssocID="{9F6957F3-9723-4CDD-85AF-B3FD463CC578}" presName="dstNode" presStyleLbl="node1" presStyleIdx="0" presStyleCnt="6"/>
      <dgm:spPr/>
    </dgm:pt>
    <dgm:pt modelId="{12ED0E49-395D-45C5-AF5A-87CD45600C38}" type="pres">
      <dgm:prSet presAssocID="{A642D819-FC13-4BFE-993A-F8FB57444A87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EBEF7C-1FF1-4C0A-A8D9-0BD735BB94C0}" type="pres">
      <dgm:prSet presAssocID="{A642D819-FC13-4BFE-993A-F8FB57444A87}" presName="accent_1" presStyleCnt="0"/>
      <dgm:spPr/>
    </dgm:pt>
    <dgm:pt modelId="{B167936B-FCED-444E-87C6-69192BB6F949}" type="pres">
      <dgm:prSet presAssocID="{A642D819-FC13-4BFE-993A-F8FB57444A87}" presName="accentRepeatNode" presStyleLbl="solidFgAcc1" presStyleIdx="0" presStyleCnt="6" custLinFactNeighborX="1210" custLinFactNeighborY="-2881"/>
      <dgm:spPr/>
    </dgm:pt>
    <dgm:pt modelId="{DF333AC2-F971-4303-B5FC-0C31B54D7EE4}" type="pres">
      <dgm:prSet presAssocID="{EE8AAF0E-6112-4570-9091-42E265DC7820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0F4853-9E7B-44F1-B648-DF248527B49B}" type="pres">
      <dgm:prSet presAssocID="{EE8AAF0E-6112-4570-9091-42E265DC7820}" presName="accent_2" presStyleCnt="0"/>
      <dgm:spPr/>
    </dgm:pt>
    <dgm:pt modelId="{21C058A4-E4B6-4A29-AC53-07D3F3CE8F48}" type="pres">
      <dgm:prSet presAssocID="{EE8AAF0E-6112-4570-9091-42E265DC7820}" presName="accentRepeatNode" presStyleLbl="solidFgAcc1" presStyleIdx="1" presStyleCnt="6"/>
      <dgm:spPr/>
    </dgm:pt>
    <dgm:pt modelId="{DEBF1D3F-C3B0-4D18-B7ED-32034DB66FBF}" type="pres">
      <dgm:prSet presAssocID="{98E6A0E6-A9D2-4716-9224-83AD1B1FA0B6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A954F4-0669-45EB-813F-AC9CF949ACD5}" type="pres">
      <dgm:prSet presAssocID="{98E6A0E6-A9D2-4716-9224-83AD1B1FA0B6}" presName="accent_3" presStyleCnt="0"/>
      <dgm:spPr/>
    </dgm:pt>
    <dgm:pt modelId="{53274A02-5002-46FC-90E0-BD6531F163EC}" type="pres">
      <dgm:prSet presAssocID="{98E6A0E6-A9D2-4716-9224-83AD1B1FA0B6}" presName="accentRepeatNode" presStyleLbl="solidFgAcc1" presStyleIdx="2" presStyleCnt="6"/>
      <dgm:spPr/>
    </dgm:pt>
    <dgm:pt modelId="{B14C64AF-D4CF-40F7-9EF0-9A6CDDFA08FD}" type="pres">
      <dgm:prSet presAssocID="{B75FE26D-58D1-4FD1-92F7-2D8B8EF28A04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C462A3-7AE3-438F-9A9C-B3421FD2B065}" type="pres">
      <dgm:prSet presAssocID="{B75FE26D-58D1-4FD1-92F7-2D8B8EF28A04}" presName="accent_4" presStyleCnt="0"/>
      <dgm:spPr/>
    </dgm:pt>
    <dgm:pt modelId="{23D97259-AB52-41EB-BEFE-6B5438794AA9}" type="pres">
      <dgm:prSet presAssocID="{B75FE26D-58D1-4FD1-92F7-2D8B8EF28A04}" presName="accentRepeatNode" presStyleLbl="solidFgAcc1" presStyleIdx="3" presStyleCnt="6" custLinFactNeighborX="3078" custLinFactNeighborY="-6699"/>
      <dgm:spPr/>
    </dgm:pt>
    <dgm:pt modelId="{51C1978D-BEE4-4874-8362-B06747D713BE}" type="pres">
      <dgm:prSet presAssocID="{44082856-EEAD-49F9-BAE2-70DEEF97D97A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6C9126-7519-4234-85FC-97B5F349EB00}" type="pres">
      <dgm:prSet presAssocID="{44082856-EEAD-49F9-BAE2-70DEEF97D97A}" presName="accent_5" presStyleCnt="0"/>
      <dgm:spPr/>
    </dgm:pt>
    <dgm:pt modelId="{52D9E42B-AA08-4968-9D41-25C81AC24048}" type="pres">
      <dgm:prSet presAssocID="{44082856-EEAD-49F9-BAE2-70DEEF97D97A}" presName="accentRepeatNode" presStyleLbl="solidFgAcc1" presStyleIdx="4" presStyleCnt="6"/>
      <dgm:spPr/>
    </dgm:pt>
    <dgm:pt modelId="{7ADDB33D-EA16-4DF8-90EC-0C7C9D683F88}" type="pres">
      <dgm:prSet presAssocID="{264BB637-4498-4B61-8025-6ED0F26BE854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9BA7D3-415C-424B-9CF0-C6DBB0499262}" type="pres">
      <dgm:prSet presAssocID="{264BB637-4498-4B61-8025-6ED0F26BE854}" presName="accent_6" presStyleCnt="0"/>
      <dgm:spPr/>
    </dgm:pt>
    <dgm:pt modelId="{66B4196D-80B8-4210-B6EC-1DFCACC2D90E}" type="pres">
      <dgm:prSet presAssocID="{264BB637-4498-4B61-8025-6ED0F26BE854}" presName="accentRepeatNode" presStyleLbl="solidFgAcc1" presStyleIdx="5" presStyleCnt="6"/>
      <dgm:spPr/>
    </dgm:pt>
  </dgm:ptLst>
  <dgm:cxnLst>
    <dgm:cxn modelId="{1D041937-B46E-4A42-9F84-7B6518886CBA}" srcId="{9F6957F3-9723-4CDD-85AF-B3FD463CC578}" destId="{44082856-EEAD-49F9-BAE2-70DEEF97D97A}" srcOrd="4" destOrd="0" parTransId="{799C7F8C-645B-4DC6-A87B-52E740CC3F85}" sibTransId="{685F7BCB-F6D4-4458-AADE-4C5A16E0A0EF}"/>
    <dgm:cxn modelId="{C8DAD88E-6B33-409A-A23E-F615CE092AC0}" type="presOf" srcId="{264BB637-4498-4B61-8025-6ED0F26BE854}" destId="{7ADDB33D-EA16-4DF8-90EC-0C7C9D683F88}" srcOrd="0" destOrd="0" presId="urn:microsoft.com/office/officeart/2008/layout/VerticalCurvedList"/>
    <dgm:cxn modelId="{C24A1966-7B96-40C7-BC28-791C1723CF26}" srcId="{9F6957F3-9723-4CDD-85AF-B3FD463CC578}" destId="{264BB637-4498-4B61-8025-6ED0F26BE854}" srcOrd="5" destOrd="0" parTransId="{5A456E8F-F03F-4DDC-8618-E726440CF826}" sibTransId="{DADC04BD-8C9E-4971-A0B9-8CF247BF6785}"/>
    <dgm:cxn modelId="{11E27485-9F24-4CBC-87A1-A0AEE0208A44}" srcId="{9F6957F3-9723-4CDD-85AF-B3FD463CC578}" destId="{B75FE26D-58D1-4FD1-92F7-2D8B8EF28A04}" srcOrd="3" destOrd="0" parTransId="{B0B7CC3F-CBF6-4CEB-B445-A676A8BB9016}" sibTransId="{DCCF980E-1FD8-4C73-893E-845DCD367B1D}"/>
    <dgm:cxn modelId="{1F6553F5-5682-4C0A-9E18-7EDD7BFB5CC3}" srcId="{9F6957F3-9723-4CDD-85AF-B3FD463CC578}" destId="{EE8AAF0E-6112-4570-9091-42E265DC7820}" srcOrd="1" destOrd="0" parTransId="{893A9CA2-7568-49C6-87AA-5C40B8E73636}" sibTransId="{22781E8E-3AE6-428A-95E2-CF740FAB971D}"/>
    <dgm:cxn modelId="{2FD84D6C-B646-40EA-A1B2-352DF47B59BB}" type="presOf" srcId="{EE8AAF0E-6112-4570-9091-42E265DC7820}" destId="{DF333AC2-F971-4303-B5FC-0C31B54D7EE4}" srcOrd="0" destOrd="0" presId="urn:microsoft.com/office/officeart/2008/layout/VerticalCurvedList"/>
    <dgm:cxn modelId="{CCAAD818-5091-4735-9986-5DF64929B4E0}" srcId="{9F6957F3-9723-4CDD-85AF-B3FD463CC578}" destId="{A642D819-FC13-4BFE-993A-F8FB57444A87}" srcOrd="0" destOrd="0" parTransId="{3E895EB0-C248-47F5-8064-56BD98C0A39D}" sibTransId="{9A38DD85-A5C3-4E9B-9CBA-0B9E5E7C5F20}"/>
    <dgm:cxn modelId="{D4923FAA-C4BD-4C82-9E2F-A1098E8C792A}" srcId="{9F6957F3-9723-4CDD-85AF-B3FD463CC578}" destId="{98E6A0E6-A9D2-4716-9224-83AD1B1FA0B6}" srcOrd="2" destOrd="0" parTransId="{0EC95FFC-82E9-46BD-ACAA-ABEC1A8F253D}" sibTransId="{7A3ACA3D-B586-45C6-9136-6B3B4B5AAD1D}"/>
    <dgm:cxn modelId="{A7CC3141-CA1D-4086-BCBB-A8F38CD35325}" type="presOf" srcId="{98E6A0E6-A9D2-4716-9224-83AD1B1FA0B6}" destId="{DEBF1D3F-C3B0-4D18-B7ED-32034DB66FBF}" srcOrd="0" destOrd="0" presId="urn:microsoft.com/office/officeart/2008/layout/VerticalCurvedList"/>
    <dgm:cxn modelId="{16519F83-ABDD-48AB-AEB4-496CFBECD83D}" type="presOf" srcId="{B75FE26D-58D1-4FD1-92F7-2D8B8EF28A04}" destId="{B14C64AF-D4CF-40F7-9EF0-9A6CDDFA08FD}" srcOrd="0" destOrd="0" presId="urn:microsoft.com/office/officeart/2008/layout/VerticalCurvedList"/>
    <dgm:cxn modelId="{E6E4E3EF-FD60-440C-AC1C-4B46C7D82AF1}" type="presOf" srcId="{9F6957F3-9723-4CDD-85AF-B3FD463CC578}" destId="{53C7E087-2172-40C3-8ED4-EC32E785DC6B}" srcOrd="0" destOrd="0" presId="urn:microsoft.com/office/officeart/2008/layout/VerticalCurvedList"/>
    <dgm:cxn modelId="{067A4D6E-EE1B-4FD8-ABD6-D6E98F5DED71}" type="presOf" srcId="{44082856-EEAD-49F9-BAE2-70DEEF97D97A}" destId="{51C1978D-BEE4-4874-8362-B06747D713BE}" srcOrd="0" destOrd="0" presId="urn:microsoft.com/office/officeart/2008/layout/VerticalCurvedList"/>
    <dgm:cxn modelId="{9E428389-0015-4898-8BA5-647692334B43}" type="presOf" srcId="{9A38DD85-A5C3-4E9B-9CBA-0B9E5E7C5F20}" destId="{B57E6C55-A864-4C4C-B39D-024F72155782}" srcOrd="0" destOrd="0" presId="urn:microsoft.com/office/officeart/2008/layout/VerticalCurvedList"/>
    <dgm:cxn modelId="{185065D3-B31F-4B93-B786-3F7411254521}" type="presOf" srcId="{A642D819-FC13-4BFE-993A-F8FB57444A87}" destId="{12ED0E49-395D-45C5-AF5A-87CD45600C38}" srcOrd="0" destOrd="0" presId="urn:microsoft.com/office/officeart/2008/layout/VerticalCurvedList"/>
    <dgm:cxn modelId="{D4725B74-83CA-45B2-B16A-BFED960CF986}" type="presParOf" srcId="{53C7E087-2172-40C3-8ED4-EC32E785DC6B}" destId="{C1C5F3F7-0BA4-493C-A57D-564906835B88}" srcOrd="0" destOrd="0" presId="urn:microsoft.com/office/officeart/2008/layout/VerticalCurvedList"/>
    <dgm:cxn modelId="{8E929172-4495-4536-8AE1-451327C2BE95}" type="presParOf" srcId="{C1C5F3F7-0BA4-493C-A57D-564906835B88}" destId="{7F1419B0-D4DD-4228-AE71-ED8A0B7D1E69}" srcOrd="0" destOrd="0" presId="urn:microsoft.com/office/officeart/2008/layout/VerticalCurvedList"/>
    <dgm:cxn modelId="{AE6E195C-0583-4F69-ABFC-C49C31574A45}" type="presParOf" srcId="{7F1419B0-D4DD-4228-AE71-ED8A0B7D1E69}" destId="{0364AADA-2024-484B-A6FC-4A7FBF9CBE7E}" srcOrd="0" destOrd="0" presId="urn:microsoft.com/office/officeart/2008/layout/VerticalCurvedList"/>
    <dgm:cxn modelId="{2234B71B-DB1C-44EB-ABF0-D44D6EC584FE}" type="presParOf" srcId="{7F1419B0-D4DD-4228-AE71-ED8A0B7D1E69}" destId="{B57E6C55-A864-4C4C-B39D-024F72155782}" srcOrd="1" destOrd="0" presId="urn:microsoft.com/office/officeart/2008/layout/VerticalCurvedList"/>
    <dgm:cxn modelId="{2E0F835A-CAA3-4442-ABBC-FC4E89ACEBEE}" type="presParOf" srcId="{7F1419B0-D4DD-4228-AE71-ED8A0B7D1E69}" destId="{40C91BCC-F1EA-41B8-B959-3B5733AD703A}" srcOrd="2" destOrd="0" presId="urn:microsoft.com/office/officeart/2008/layout/VerticalCurvedList"/>
    <dgm:cxn modelId="{983B6C93-E0D5-4F5C-A4D3-56DEE17253EB}" type="presParOf" srcId="{7F1419B0-D4DD-4228-AE71-ED8A0B7D1E69}" destId="{AD89EB89-70DF-40C9-9966-F9E2F247D687}" srcOrd="3" destOrd="0" presId="urn:microsoft.com/office/officeart/2008/layout/VerticalCurvedList"/>
    <dgm:cxn modelId="{ADD7D157-AA9A-40DB-82CB-1E76D09B0725}" type="presParOf" srcId="{C1C5F3F7-0BA4-493C-A57D-564906835B88}" destId="{12ED0E49-395D-45C5-AF5A-87CD45600C38}" srcOrd="1" destOrd="0" presId="urn:microsoft.com/office/officeart/2008/layout/VerticalCurvedList"/>
    <dgm:cxn modelId="{228690F3-3457-4247-B9D1-05E3463A4AF4}" type="presParOf" srcId="{C1C5F3F7-0BA4-493C-A57D-564906835B88}" destId="{EDEBEF7C-1FF1-4C0A-A8D9-0BD735BB94C0}" srcOrd="2" destOrd="0" presId="urn:microsoft.com/office/officeart/2008/layout/VerticalCurvedList"/>
    <dgm:cxn modelId="{1A6CF494-8B88-4EB7-B6C6-03D38B15BE6A}" type="presParOf" srcId="{EDEBEF7C-1FF1-4C0A-A8D9-0BD735BB94C0}" destId="{B167936B-FCED-444E-87C6-69192BB6F949}" srcOrd="0" destOrd="0" presId="urn:microsoft.com/office/officeart/2008/layout/VerticalCurvedList"/>
    <dgm:cxn modelId="{DA1AE549-9B24-46C1-BF19-133F36918E3E}" type="presParOf" srcId="{C1C5F3F7-0BA4-493C-A57D-564906835B88}" destId="{DF333AC2-F971-4303-B5FC-0C31B54D7EE4}" srcOrd="3" destOrd="0" presId="urn:microsoft.com/office/officeart/2008/layout/VerticalCurvedList"/>
    <dgm:cxn modelId="{EF55C475-91E9-4042-BD8E-4155830AF89B}" type="presParOf" srcId="{C1C5F3F7-0BA4-493C-A57D-564906835B88}" destId="{B20F4853-9E7B-44F1-B648-DF248527B49B}" srcOrd="4" destOrd="0" presId="urn:microsoft.com/office/officeart/2008/layout/VerticalCurvedList"/>
    <dgm:cxn modelId="{ACA8E7D0-6672-4014-8430-6872EEB0712D}" type="presParOf" srcId="{B20F4853-9E7B-44F1-B648-DF248527B49B}" destId="{21C058A4-E4B6-4A29-AC53-07D3F3CE8F48}" srcOrd="0" destOrd="0" presId="urn:microsoft.com/office/officeart/2008/layout/VerticalCurvedList"/>
    <dgm:cxn modelId="{A27DC938-711B-4C15-9990-A6DCFB38FD13}" type="presParOf" srcId="{C1C5F3F7-0BA4-493C-A57D-564906835B88}" destId="{DEBF1D3F-C3B0-4D18-B7ED-32034DB66FBF}" srcOrd="5" destOrd="0" presId="urn:microsoft.com/office/officeart/2008/layout/VerticalCurvedList"/>
    <dgm:cxn modelId="{B0722AC7-EC5F-4FA3-8784-7CED1CB20908}" type="presParOf" srcId="{C1C5F3F7-0BA4-493C-A57D-564906835B88}" destId="{BCA954F4-0669-45EB-813F-AC9CF949ACD5}" srcOrd="6" destOrd="0" presId="urn:microsoft.com/office/officeart/2008/layout/VerticalCurvedList"/>
    <dgm:cxn modelId="{3BC7649D-BDBA-4EED-8784-B699AA562CC5}" type="presParOf" srcId="{BCA954F4-0669-45EB-813F-AC9CF949ACD5}" destId="{53274A02-5002-46FC-90E0-BD6531F163EC}" srcOrd="0" destOrd="0" presId="urn:microsoft.com/office/officeart/2008/layout/VerticalCurvedList"/>
    <dgm:cxn modelId="{0520B81D-1E85-4E28-A5BC-3943891C030E}" type="presParOf" srcId="{C1C5F3F7-0BA4-493C-A57D-564906835B88}" destId="{B14C64AF-D4CF-40F7-9EF0-9A6CDDFA08FD}" srcOrd="7" destOrd="0" presId="urn:microsoft.com/office/officeart/2008/layout/VerticalCurvedList"/>
    <dgm:cxn modelId="{94D7E4A0-138C-4714-91E6-1AFE14652181}" type="presParOf" srcId="{C1C5F3F7-0BA4-493C-A57D-564906835B88}" destId="{B7C462A3-7AE3-438F-9A9C-B3421FD2B065}" srcOrd="8" destOrd="0" presId="urn:microsoft.com/office/officeart/2008/layout/VerticalCurvedList"/>
    <dgm:cxn modelId="{923B7333-5590-4578-9017-AB95B090C008}" type="presParOf" srcId="{B7C462A3-7AE3-438F-9A9C-B3421FD2B065}" destId="{23D97259-AB52-41EB-BEFE-6B5438794AA9}" srcOrd="0" destOrd="0" presId="urn:microsoft.com/office/officeart/2008/layout/VerticalCurvedList"/>
    <dgm:cxn modelId="{87AA3190-797F-4D0C-87BD-05D45BCE317B}" type="presParOf" srcId="{C1C5F3F7-0BA4-493C-A57D-564906835B88}" destId="{51C1978D-BEE4-4874-8362-B06747D713BE}" srcOrd="9" destOrd="0" presId="urn:microsoft.com/office/officeart/2008/layout/VerticalCurvedList"/>
    <dgm:cxn modelId="{267705E5-365B-4617-9848-5744670795F4}" type="presParOf" srcId="{C1C5F3F7-0BA4-493C-A57D-564906835B88}" destId="{0F6C9126-7519-4234-85FC-97B5F349EB00}" srcOrd="10" destOrd="0" presId="urn:microsoft.com/office/officeart/2008/layout/VerticalCurvedList"/>
    <dgm:cxn modelId="{44E8B89A-9B44-47C8-9AC8-032138F1F1CC}" type="presParOf" srcId="{0F6C9126-7519-4234-85FC-97B5F349EB00}" destId="{52D9E42B-AA08-4968-9D41-25C81AC24048}" srcOrd="0" destOrd="0" presId="urn:microsoft.com/office/officeart/2008/layout/VerticalCurvedList"/>
    <dgm:cxn modelId="{495F2ACF-4EE9-4E02-A1C1-5E1860FBB1A4}" type="presParOf" srcId="{C1C5F3F7-0BA4-493C-A57D-564906835B88}" destId="{7ADDB33D-EA16-4DF8-90EC-0C7C9D683F88}" srcOrd="11" destOrd="0" presId="urn:microsoft.com/office/officeart/2008/layout/VerticalCurvedList"/>
    <dgm:cxn modelId="{0792CB05-3DC7-413D-9B87-40C8697D2E79}" type="presParOf" srcId="{C1C5F3F7-0BA4-493C-A57D-564906835B88}" destId="{BE9BA7D3-415C-424B-9CF0-C6DBB0499262}" srcOrd="12" destOrd="0" presId="urn:microsoft.com/office/officeart/2008/layout/VerticalCurvedList"/>
    <dgm:cxn modelId="{E0D7D40E-58F7-48A8-AD24-39B7AE0BB3EB}" type="presParOf" srcId="{BE9BA7D3-415C-424B-9CF0-C6DBB0499262}" destId="{66B4196D-80B8-4210-B6EC-1DFCACC2D90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7E6C55-A864-4C4C-B39D-024F72155782}">
      <dsp:nvSpPr>
        <dsp:cNvPr id="0" name=""/>
        <dsp:cNvSpPr/>
      </dsp:nvSpPr>
      <dsp:spPr>
        <a:xfrm>
          <a:off x="-4803043" y="-736137"/>
          <a:ext cx="5720746" cy="5720746"/>
        </a:xfrm>
        <a:prstGeom prst="blockArc">
          <a:avLst>
            <a:gd name="adj1" fmla="val 18900000"/>
            <a:gd name="adj2" fmla="val 2700000"/>
            <a:gd name="adj3" fmla="val 378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ED0E49-395D-45C5-AF5A-87CD45600C38}">
      <dsp:nvSpPr>
        <dsp:cNvPr id="0" name=""/>
        <dsp:cNvSpPr/>
      </dsp:nvSpPr>
      <dsp:spPr>
        <a:xfrm>
          <a:off x="342530" y="223724"/>
          <a:ext cx="5864065" cy="447279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028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bg1">
                  <a:lumMod val="50000"/>
                </a:schemeClr>
              </a:solidFill>
            </a:rPr>
            <a:t>Pokrývá tělo</a:t>
          </a:r>
          <a:endParaRPr lang="cs-CZ" sz="2300" b="1" kern="1200" dirty="0">
            <a:solidFill>
              <a:schemeClr val="bg1">
                <a:lumMod val="50000"/>
              </a:schemeClr>
            </a:solidFill>
          </a:endParaRPr>
        </a:p>
      </dsp:txBody>
      <dsp:txXfrm>
        <a:off x="342530" y="223724"/>
        <a:ext cx="5864065" cy="447279"/>
      </dsp:txXfrm>
    </dsp:sp>
    <dsp:sp modelId="{B167936B-FCED-444E-87C6-69192BB6F949}">
      <dsp:nvSpPr>
        <dsp:cNvPr id="0" name=""/>
        <dsp:cNvSpPr/>
      </dsp:nvSpPr>
      <dsp:spPr>
        <a:xfrm>
          <a:off x="69746" y="151707"/>
          <a:ext cx="559098" cy="559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F333AC2-F971-4303-B5FC-0C31B54D7EE4}">
      <dsp:nvSpPr>
        <dsp:cNvPr id="0" name=""/>
        <dsp:cNvSpPr/>
      </dsp:nvSpPr>
      <dsp:spPr>
        <a:xfrm>
          <a:off x="710448" y="894558"/>
          <a:ext cx="5496147" cy="447279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028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bg1">
                  <a:lumMod val="50000"/>
                </a:schemeClr>
              </a:solidFill>
            </a:rPr>
            <a:t>Pokrývá končetiny</a:t>
          </a:r>
          <a:endParaRPr lang="cs-CZ" sz="2300" b="1" kern="1200" dirty="0">
            <a:solidFill>
              <a:schemeClr val="bg1">
                <a:lumMod val="50000"/>
              </a:schemeClr>
            </a:solidFill>
          </a:endParaRPr>
        </a:p>
      </dsp:txBody>
      <dsp:txXfrm>
        <a:off x="710448" y="894558"/>
        <a:ext cx="5496147" cy="447279"/>
      </dsp:txXfrm>
    </dsp:sp>
    <dsp:sp modelId="{21C058A4-E4B6-4A29-AC53-07D3F3CE8F48}">
      <dsp:nvSpPr>
        <dsp:cNvPr id="0" name=""/>
        <dsp:cNvSpPr/>
      </dsp:nvSpPr>
      <dsp:spPr>
        <a:xfrm>
          <a:off x="430899" y="838648"/>
          <a:ext cx="559098" cy="559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EBF1D3F-C3B0-4D18-B7ED-32034DB66FBF}">
      <dsp:nvSpPr>
        <dsp:cNvPr id="0" name=""/>
        <dsp:cNvSpPr/>
      </dsp:nvSpPr>
      <dsp:spPr>
        <a:xfrm>
          <a:off x="878687" y="1565391"/>
          <a:ext cx="5327907" cy="447279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028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bg1">
                  <a:lumMod val="50000"/>
                </a:schemeClr>
              </a:solidFill>
            </a:rPr>
            <a:t>Roste </a:t>
          </a:r>
          <a:endParaRPr lang="cs-CZ" sz="2300" b="1" kern="1200" dirty="0">
            <a:solidFill>
              <a:schemeClr val="bg1">
                <a:lumMod val="50000"/>
              </a:schemeClr>
            </a:solidFill>
          </a:endParaRPr>
        </a:p>
      </dsp:txBody>
      <dsp:txXfrm>
        <a:off x="878687" y="1565391"/>
        <a:ext cx="5327907" cy="447279"/>
      </dsp:txXfrm>
    </dsp:sp>
    <dsp:sp modelId="{53274A02-5002-46FC-90E0-BD6531F163EC}">
      <dsp:nvSpPr>
        <dsp:cNvPr id="0" name=""/>
        <dsp:cNvSpPr/>
      </dsp:nvSpPr>
      <dsp:spPr>
        <a:xfrm>
          <a:off x="599138" y="1509482"/>
          <a:ext cx="559098" cy="559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14C64AF-D4CF-40F7-9EF0-9A6CDDFA08FD}">
      <dsp:nvSpPr>
        <dsp:cNvPr id="0" name=""/>
        <dsp:cNvSpPr/>
      </dsp:nvSpPr>
      <dsp:spPr>
        <a:xfrm>
          <a:off x="878687" y="2235800"/>
          <a:ext cx="5327907" cy="447279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028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bg1">
                  <a:lumMod val="50000"/>
                </a:schemeClr>
              </a:solidFill>
            </a:rPr>
            <a:t>Neroste </a:t>
          </a:r>
          <a:endParaRPr lang="cs-CZ" sz="2300" b="1" kern="1200" dirty="0">
            <a:solidFill>
              <a:schemeClr val="bg1">
                <a:lumMod val="50000"/>
              </a:schemeClr>
            </a:solidFill>
          </a:endParaRPr>
        </a:p>
      </dsp:txBody>
      <dsp:txXfrm>
        <a:off x="878687" y="2235800"/>
        <a:ext cx="5327907" cy="447279"/>
      </dsp:txXfrm>
    </dsp:sp>
    <dsp:sp modelId="{23D97259-AB52-41EB-BEFE-6B5438794AA9}">
      <dsp:nvSpPr>
        <dsp:cNvPr id="0" name=""/>
        <dsp:cNvSpPr/>
      </dsp:nvSpPr>
      <dsp:spPr>
        <a:xfrm>
          <a:off x="616347" y="2142436"/>
          <a:ext cx="559098" cy="559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1C1978D-BEE4-4874-8362-B06747D713BE}">
      <dsp:nvSpPr>
        <dsp:cNvPr id="0" name=""/>
        <dsp:cNvSpPr/>
      </dsp:nvSpPr>
      <dsp:spPr>
        <a:xfrm>
          <a:off x="710448" y="2906634"/>
          <a:ext cx="5496147" cy="447279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028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bg1">
                  <a:lumMod val="50000"/>
                </a:schemeClr>
              </a:solidFill>
            </a:rPr>
            <a:t>Rak ho nesvléká</a:t>
          </a:r>
          <a:endParaRPr lang="cs-CZ" sz="2300" b="1" kern="1200" dirty="0">
            <a:solidFill>
              <a:schemeClr val="bg1">
                <a:lumMod val="50000"/>
              </a:schemeClr>
            </a:solidFill>
          </a:endParaRPr>
        </a:p>
      </dsp:txBody>
      <dsp:txXfrm>
        <a:off x="710448" y="2906634"/>
        <a:ext cx="5496147" cy="447279"/>
      </dsp:txXfrm>
    </dsp:sp>
    <dsp:sp modelId="{52D9E42B-AA08-4968-9D41-25C81AC24048}">
      <dsp:nvSpPr>
        <dsp:cNvPr id="0" name=""/>
        <dsp:cNvSpPr/>
      </dsp:nvSpPr>
      <dsp:spPr>
        <a:xfrm>
          <a:off x="430899" y="2850724"/>
          <a:ext cx="559098" cy="559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ADDB33D-EA16-4DF8-90EC-0C7C9D683F88}">
      <dsp:nvSpPr>
        <dsp:cNvPr id="0" name=""/>
        <dsp:cNvSpPr/>
      </dsp:nvSpPr>
      <dsp:spPr>
        <a:xfrm>
          <a:off x="342530" y="3577468"/>
          <a:ext cx="5864065" cy="447279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028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bg1">
                  <a:lumMod val="50000"/>
                </a:schemeClr>
              </a:solidFill>
            </a:rPr>
            <a:t>Rak ho svléká</a:t>
          </a:r>
          <a:endParaRPr lang="cs-CZ" sz="2300" b="1" kern="1200" dirty="0">
            <a:solidFill>
              <a:schemeClr val="bg1">
                <a:lumMod val="50000"/>
              </a:schemeClr>
            </a:solidFill>
          </a:endParaRPr>
        </a:p>
      </dsp:txBody>
      <dsp:txXfrm>
        <a:off x="342530" y="3577468"/>
        <a:ext cx="5864065" cy="447279"/>
      </dsp:txXfrm>
    </dsp:sp>
    <dsp:sp modelId="{66B4196D-80B8-4210-B6EC-1DFCACC2D90E}">
      <dsp:nvSpPr>
        <dsp:cNvPr id="0" name=""/>
        <dsp:cNvSpPr/>
      </dsp:nvSpPr>
      <dsp:spPr>
        <a:xfrm>
          <a:off x="62981" y="3521558"/>
          <a:ext cx="559098" cy="559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slide" Target="slide6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1206742" y="2672916"/>
            <a:ext cx="6730516" cy="1512168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 ŠKOLY: Základní škola a praktická škola Arkadie o. p. s.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AUTOR: Mgr. Martina Vitvarová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NÁZEV: VY_32_INOVACE_61_PŘÍRODOPIS_RAK ŘÍČNÍ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TEMA: RAK ŘÍČNÍ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ČÍSLO PROJEKTU: CZ.1.07./1.4.00/21.2257 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endParaRPr lang="cs-CZ" sz="16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pro výuku </a:t>
            </a:r>
            <a:r>
              <a:rPr lang="cs-CZ" dirty="0"/>
              <a:t>p</a:t>
            </a:r>
            <a:r>
              <a:rPr lang="cs-CZ" dirty="0" smtClean="0"/>
              <a:t>řírodopisu v 6. třídě základní škole praktické</a:t>
            </a:r>
          </a:p>
          <a:p>
            <a:r>
              <a:rPr lang="cs-CZ" dirty="0"/>
              <a:t>Určeno pro interaktivní tabuli</a:t>
            </a:r>
          </a:p>
          <a:p>
            <a:r>
              <a:rPr lang="cs-CZ" dirty="0"/>
              <a:t>Výklad nové </a:t>
            </a:r>
            <a:r>
              <a:rPr lang="cs-CZ" dirty="0" smtClean="0"/>
              <a:t>látky - charakteristika skupiny, rak říční</a:t>
            </a:r>
          </a:p>
          <a:p>
            <a:r>
              <a:rPr lang="cs-CZ" dirty="0" smtClean="0"/>
              <a:t>Cvičení pro ověření </a:t>
            </a:r>
            <a:r>
              <a:rPr lang="cs-CZ" dirty="0"/>
              <a:t>probrané </a:t>
            </a:r>
            <a:r>
              <a:rPr lang="cs-CZ" dirty="0" smtClean="0"/>
              <a:t>látky – zaškrtávání správných odpovědí, kontrolní interaktivní otázka</a:t>
            </a:r>
            <a:endParaRPr lang="cs-CZ" dirty="0"/>
          </a:p>
          <a:p>
            <a:r>
              <a:rPr lang="cs-CZ" dirty="0" smtClean="0"/>
              <a:t>Použití </a:t>
            </a:r>
            <a:r>
              <a:rPr lang="cs-CZ" dirty="0"/>
              <a:t>v hodině žáky zaujalo, aktivně se zapojovali do diskuse a práce na interaktivní </a:t>
            </a:r>
            <a:r>
              <a:rPr lang="cs-CZ" dirty="0" smtClean="0"/>
              <a:t>tabuli</a:t>
            </a:r>
          </a:p>
          <a:p>
            <a:r>
              <a:rPr lang="cs-CZ" dirty="0" smtClean="0"/>
              <a:t>Vytvořeno  28. 11. </a:t>
            </a:r>
            <a:r>
              <a:rPr lang="cs-CZ" smtClean="0"/>
              <a:t>2011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296339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6768870" cy="1143000"/>
          </a:xfrm>
          <a:gradFill>
            <a:gsLst>
              <a:gs pos="0">
                <a:schemeClr val="accent2">
                  <a:lumMod val="75000"/>
                </a:schemeClr>
              </a:gs>
              <a:gs pos="41000">
                <a:srgbClr val="E6D78A"/>
              </a:gs>
              <a:gs pos="61000">
                <a:srgbClr val="C7AC4C"/>
              </a:gs>
              <a:gs pos="80000">
                <a:srgbClr val="E6D78A"/>
              </a:gs>
              <a:gs pos="93000">
                <a:srgbClr val="C7AC4C"/>
              </a:gs>
              <a:gs pos="100000">
                <a:srgbClr val="E6DCAC"/>
              </a:gs>
            </a:gsLst>
            <a:lin ang="2700000" scaled="1"/>
          </a:gradFill>
        </p:spPr>
        <p:txBody>
          <a:bodyPr/>
          <a:lstStyle/>
          <a:p>
            <a:r>
              <a:rPr lang="cs-CZ" b="1" dirty="0" smtClean="0"/>
              <a:t>Korýši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3"/>
            <a:ext cx="6777317" cy="2401492"/>
          </a:xfrm>
          <a:gradFill flip="none" rotWithShape="1">
            <a:gsLst>
              <a:gs pos="0">
                <a:schemeClr val="accent2">
                  <a:lumMod val="75000"/>
                </a:schemeClr>
              </a:gs>
              <a:gs pos="41000">
                <a:srgbClr val="E6D78A"/>
              </a:gs>
              <a:gs pos="61000">
                <a:srgbClr val="C7AC4C"/>
              </a:gs>
              <a:gs pos="80000">
                <a:srgbClr val="E6D78A"/>
              </a:gs>
              <a:gs pos="93000">
                <a:srgbClr val="C7AC4C"/>
              </a:gs>
              <a:gs pos="100000">
                <a:srgbClr val="E6DCAC"/>
              </a:gs>
            </a:gsLst>
            <a:lin ang="2700000" scaled="1"/>
            <a:tileRect/>
          </a:gra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b="1" dirty="0" smtClean="0"/>
              <a:t>Většinou vodní živočichové</a:t>
            </a:r>
          </a:p>
          <a:p>
            <a:r>
              <a:rPr lang="cs-CZ" b="1" dirty="0" smtClean="0"/>
              <a:t>Dýchají žábrami</a:t>
            </a:r>
          </a:p>
          <a:p>
            <a:r>
              <a:rPr lang="cs-CZ" b="1" dirty="0" smtClean="0"/>
              <a:t>Tělo kryté krunýřem</a:t>
            </a:r>
          </a:p>
          <a:p>
            <a:r>
              <a:rPr lang="cs-CZ" b="1" dirty="0" smtClean="0"/>
              <a:t>Krabi, humři, krevety</a:t>
            </a:r>
          </a:p>
          <a:p>
            <a:r>
              <a:rPr lang="cs-CZ" b="1" dirty="0" smtClean="0"/>
              <a:t>Rak říční</a:t>
            </a:r>
          </a:p>
          <a:p>
            <a:pPr marL="6858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vitvarova\AppData\Local\Microsoft\Windows\Temporary Internet Files\Content.IE5\C2OP8VFR\MC9000576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564904"/>
            <a:ext cx="1810512" cy="951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itvarova\AppData\Local\Microsoft\Windows\Temporary Internet Files\Content.IE5\YP7380X7\MC9000576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39095"/>
            <a:ext cx="1529791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itvarova\AppData\Local\Microsoft\Windows\Temporary Internet Files\Content.IE5\H5RYSR9V\MC9003489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437112"/>
            <a:ext cx="1840687" cy="122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itvarova\AppData\Local\Microsoft\Windows\Temporary Internet Files\Content.IE5\3G37S4U8\MC9001511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3658" y="4840601"/>
            <a:ext cx="1826057" cy="1259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2671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033589"/>
            <a:ext cx="7024744" cy="1143000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Rak říční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7" y="2276872"/>
            <a:ext cx="5256585" cy="387043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04864"/>
            <a:ext cx="5256584" cy="3942438"/>
          </a:xfrm>
          <a:prstGeom prst="rect">
            <a:avLst/>
          </a:prstGeom>
          <a:noFill/>
          <a:ln>
            <a:noFill/>
          </a:ln>
          <a:effectLst>
            <a:outerShdw blurRad="50800" dist="38100" dir="18900000" algn="bl" rotWithShape="0">
              <a:schemeClr val="accent2">
                <a:lumMod val="75000"/>
                <a:alpha val="4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51637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Krunýř </a:t>
            </a:r>
            <a:r>
              <a:rPr lang="cs-CZ" sz="3200" dirty="0" smtClean="0"/>
              <a:t>(zaškrtni správné odpovědi)</a:t>
            </a:r>
            <a:br>
              <a:rPr lang="cs-CZ" sz="3200" dirty="0" smtClean="0"/>
            </a:br>
            <a:endParaRPr lang="cs-CZ" sz="32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681926848"/>
              </p:ext>
            </p:extLst>
          </p:nvPr>
        </p:nvGraphicFramePr>
        <p:xfrm>
          <a:off x="1619672" y="1556792"/>
          <a:ext cx="6264696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403845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57E6C55-A864-4C4C-B39D-024F721557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B57E6C55-A864-4C4C-B39D-024F721557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B57E6C55-A864-4C4C-B39D-024F721557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B57E6C55-A864-4C4C-B39D-024F721557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167936B-FCED-444E-87C6-69192BB6F9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B167936B-FCED-444E-87C6-69192BB6F9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B167936B-FCED-444E-87C6-69192BB6F9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B167936B-FCED-444E-87C6-69192BB6F9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2ED0E49-395D-45C5-AF5A-87CD45600C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12ED0E49-395D-45C5-AF5A-87CD45600C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12ED0E49-395D-45C5-AF5A-87CD45600C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12ED0E49-395D-45C5-AF5A-87CD45600C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1C058A4-E4B6-4A29-AC53-07D3F3CE8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1C058A4-E4B6-4A29-AC53-07D3F3CE8F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1C058A4-E4B6-4A29-AC53-07D3F3CE8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1C058A4-E4B6-4A29-AC53-07D3F3CE8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F333AC2-F971-4303-B5FC-0C31B54D7E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DF333AC2-F971-4303-B5FC-0C31B54D7E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DF333AC2-F971-4303-B5FC-0C31B54D7E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DF333AC2-F971-4303-B5FC-0C31B54D7E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3274A02-5002-46FC-90E0-BD6531F163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53274A02-5002-46FC-90E0-BD6531F163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53274A02-5002-46FC-90E0-BD6531F163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53274A02-5002-46FC-90E0-BD6531F163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EBF1D3F-C3B0-4D18-B7ED-32034DB66F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DEBF1D3F-C3B0-4D18-B7ED-32034DB66F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DEBF1D3F-C3B0-4D18-B7ED-32034DB66F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DEBF1D3F-C3B0-4D18-B7ED-32034DB66F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3D97259-AB52-41EB-BEFE-6B5438794A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23D97259-AB52-41EB-BEFE-6B5438794A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23D97259-AB52-41EB-BEFE-6B5438794A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23D97259-AB52-41EB-BEFE-6B5438794A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14C64AF-D4CF-40F7-9EF0-9A6CDDFA08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B14C64AF-D4CF-40F7-9EF0-9A6CDDFA08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B14C64AF-D4CF-40F7-9EF0-9A6CDDFA08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B14C64AF-D4CF-40F7-9EF0-9A6CDDFA08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9E42B-AA08-4968-9D41-25C81AC240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52D9E42B-AA08-4968-9D41-25C81AC240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52D9E42B-AA08-4968-9D41-25C81AC240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52D9E42B-AA08-4968-9D41-25C81AC240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1C1978D-BEE4-4874-8362-B06747D713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51C1978D-BEE4-4874-8362-B06747D713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51C1978D-BEE4-4874-8362-B06747D713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51C1978D-BEE4-4874-8362-B06747D713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6B4196D-80B8-4210-B6EC-1DFCACC2D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graphicEl>
                                              <a:dgm id="{66B4196D-80B8-4210-B6EC-1DFCACC2D9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graphicEl>
                                              <a:dgm id="{66B4196D-80B8-4210-B6EC-1DFCACC2D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graphicEl>
                                              <a:dgm id="{66B4196D-80B8-4210-B6EC-1DFCACC2D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ADDB33D-EA16-4DF8-90EC-0C7C9D683F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graphicEl>
                                              <a:dgm id="{7ADDB33D-EA16-4DF8-90EC-0C7C9D683F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graphicEl>
                                              <a:dgm id="{7ADDB33D-EA16-4DF8-90EC-0C7C9D683F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graphicEl>
                                              <a:dgm id="{7ADDB33D-EA16-4DF8-90EC-0C7C9D683F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Hledá si rak potravu v noci?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25780" indent="-457200">
              <a:buFont typeface="+mj-lt"/>
              <a:buAutoNum type="alphaUcPeriod"/>
            </a:pPr>
            <a:r>
              <a:rPr lang="cs-CZ" dirty="0" smtClean="0">
                <a:hlinkClick r:id="rId2" action="ppaction://hlinksldjump"/>
              </a:rPr>
              <a:t>Ano</a:t>
            </a:r>
            <a:endParaRPr lang="cs-CZ" dirty="0" smtClean="0"/>
          </a:p>
          <a:p>
            <a:pPr marL="525780" indent="-457200">
              <a:buFont typeface="+mj-lt"/>
              <a:buAutoNum type="alphaUcPeriod"/>
            </a:pPr>
            <a:r>
              <a:rPr lang="cs-CZ" dirty="0" smtClean="0">
                <a:hlinkClick r:id="rId3" action="ppaction://hlinksldjump"/>
              </a:rPr>
              <a:t>Pouze v lednu</a:t>
            </a:r>
            <a:endParaRPr lang="cs-CZ" dirty="0"/>
          </a:p>
        </p:txBody>
      </p:sp>
      <p:pic>
        <p:nvPicPr>
          <p:cNvPr id="1027" name="Picture 3" descr="C:\Users\vitvarova\AppData\Local\Microsoft\Windows\Temporary Internet Files\Content.IE5\3G37S4U8\MM90028276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08920"/>
            <a:ext cx="2418868" cy="2544291"/>
          </a:xfrm>
          <a:prstGeom prst="ellipse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76833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Správná odpověď</a:t>
            </a:r>
            <a:endParaRPr lang="cs-CZ" b="1" dirty="0"/>
          </a:p>
        </p:txBody>
      </p:sp>
      <p:pic>
        <p:nvPicPr>
          <p:cNvPr id="6" name="j0214098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83968" y="4869160"/>
            <a:ext cx="609600" cy="609600"/>
          </a:xfrm>
        </p:spPr>
      </p:pic>
      <p:sp>
        <p:nvSpPr>
          <p:cNvPr id="4" name="Veselý obličej 3"/>
          <p:cNvSpPr/>
          <p:nvPr/>
        </p:nvSpPr>
        <p:spPr>
          <a:xfrm rot="21233990">
            <a:off x="2997338" y="2686771"/>
            <a:ext cx="3741191" cy="1733626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5830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pic>
        <p:nvPicPr>
          <p:cNvPr id="6" name="MS900074775[1]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27784" y="3719723"/>
            <a:ext cx="609600" cy="609600"/>
          </a:xfrm>
        </p:spPr>
      </p:pic>
      <p:sp>
        <p:nvSpPr>
          <p:cNvPr id="4" name="Veselý obličej 3"/>
          <p:cNvSpPr/>
          <p:nvPr/>
        </p:nvSpPr>
        <p:spPr>
          <a:xfrm rot="1148908">
            <a:off x="3807885" y="2867454"/>
            <a:ext cx="3888432" cy="1704538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rId5" action="ppaction://hlinksldjump"/>
          </p:cNvPr>
          <p:cNvSpPr/>
          <p:nvPr/>
        </p:nvSpPr>
        <p:spPr>
          <a:xfrm>
            <a:off x="7308304" y="587727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8225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>
                <a:hlinkClick r:id="rId2"/>
              </a:rPr>
              <a:t>www.microsoft.office.com</a:t>
            </a:r>
            <a:endParaRPr lang="cs-CZ" sz="1200" dirty="0" smtClean="0"/>
          </a:p>
          <a:p>
            <a:r>
              <a:rPr lang="cs-CZ" sz="1200" dirty="0" err="1"/>
              <a:t>Soubor:Potamobius</a:t>
            </a:r>
            <a:r>
              <a:rPr lang="cs-CZ" sz="1200" dirty="0"/>
              <a:t> astacus.jpg. In </a:t>
            </a:r>
            <a:r>
              <a:rPr lang="cs-CZ" sz="1200" dirty="0" err="1"/>
              <a:t>Wikipedia</a:t>
            </a:r>
            <a:r>
              <a:rPr lang="cs-CZ" sz="1200" dirty="0"/>
              <a:t> 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 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9. 12. 2005, 11:24, last </a:t>
            </a:r>
            <a:r>
              <a:rPr lang="cs-CZ" sz="1200" dirty="0" err="1"/>
              <a:t>modified</a:t>
            </a:r>
            <a:r>
              <a:rPr lang="cs-CZ" sz="1200" dirty="0"/>
              <a:t> on 9. 12. 2005, 11:24 [cit. 2011-11-23]. Dostupné z WWW: &lt;http://cs.wikipedia.org/wiki/</a:t>
            </a:r>
            <a:r>
              <a:rPr lang="cs-CZ" sz="1200" dirty="0" err="1"/>
              <a:t>Soubor:Potamobius_astacus.jpg</a:t>
            </a:r>
            <a:r>
              <a:rPr lang="cs-CZ" sz="1200" dirty="0"/>
              <a:t>&gt;.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252406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328</TotalTime>
  <Words>183</Words>
  <Application>Microsoft Office PowerPoint</Application>
  <PresentationFormat>Předvádění na obrazovce (4:3)</PresentationFormat>
  <Paragraphs>30</Paragraphs>
  <Slides>9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Anotace</vt:lpstr>
      <vt:lpstr>Korýši </vt:lpstr>
      <vt:lpstr>Rak říční</vt:lpstr>
      <vt:lpstr>Krunýř (zaškrtni správné odpovědi) </vt:lpstr>
      <vt:lpstr>Hledá si rak potravu v noci?</vt:lpstr>
      <vt:lpstr>Správná odpověď</vt:lpstr>
      <vt:lpstr>Špatná odpověď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Růžička Ivan</cp:lastModifiedBy>
  <cp:revision>27</cp:revision>
  <dcterms:created xsi:type="dcterms:W3CDTF">2011-06-20T10:40:08Z</dcterms:created>
  <dcterms:modified xsi:type="dcterms:W3CDTF">2012-06-01T06:14:18Z</dcterms:modified>
</cp:coreProperties>
</file>