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8A016F-4157-4145-A85C-AE1B0550DE1C}" type="doc">
      <dgm:prSet loTypeId="urn:microsoft.com/office/officeart/2005/8/layout/arrow2" loCatId="process" qsTypeId="urn:microsoft.com/office/officeart/2005/8/quickstyle/simple5" qsCatId="simple" csTypeId="urn:microsoft.com/office/officeart/2005/8/colors/accent2_2" csCatId="accent2" phldr="1"/>
      <dgm:spPr/>
    </dgm:pt>
    <dgm:pt modelId="{F5824E6E-7932-4F86-B499-5154EEEE72B8}">
      <dgm:prSet phldrT="[Text]"/>
      <dgm:spPr/>
      <dgm:t>
        <a:bodyPr/>
        <a:lstStyle/>
        <a:p>
          <a:r>
            <a:rPr lang="cs-CZ" dirty="0" smtClean="0"/>
            <a:t>Vajíčko </a:t>
          </a:r>
          <a:endParaRPr lang="cs-CZ" dirty="0"/>
        </a:p>
      </dgm:t>
    </dgm:pt>
    <dgm:pt modelId="{1C51DB0D-1830-44E4-BA19-07DA00288CF0}" type="parTrans" cxnId="{C2AF5CC8-FF0B-4182-AB54-95AB5FD05E8A}">
      <dgm:prSet/>
      <dgm:spPr/>
      <dgm:t>
        <a:bodyPr/>
        <a:lstStyle/>
        <a:p>
          <a:endParaRPr lang="cs-CZ"/>
        </a:p>
      </dgm:t>
    </dgm:pt>
    <dgm:pt modelId="{C186624D-01F8-4E15-BE00-1BCC7E4604A6}" type="sibTrans" cxnId="{C2AF5CC8-FF0B-4182-AB54-95AB5FD05E8A}">
      <dgm:prSet/>
      <dgm:spPr/>
      <dgm:t>
        <a:bodyPr/>
        <a:lstStyle/>
        <a:p>
          <a:endParaRPr lang="cs-CZ"/>
        </a:p>
      </dgm:t>
    </dgm:pt>
    <dgm:pt modelId="{B3AB1424-D3C2-414A-A66D-AF42FCE19A4B}">
      <dgm:prSet phldrT="[Text]"/>
      <dgm:spPr/>
      <dgm:t>
        <a:bodyPr/>
        <a:lstStyle/>
        <a:p>
          <a:r>
            <a:rPr lang="cs-CZ" dirty="0" smtClean="0"/>
            <a:t>Housenka </a:t>
          </a:r>
          <a:endParaRPr lang="cs-CZ" dirty="0"/>
        </a:p>
      </dgm:t>
    </dgm:pt>
    <dgm:pt modelId="{6EBC32FE-A49F-4D01-A749-3D6F6F4C0239}" type="parTrans" cxnId="{6D3800FC-C40C-47CF-8E6B-2B589AF40298}">
      <dgm:prSet/>
      <dgm:spPr/>
      <dgm:t>
        <a:bodyPr/>
        <a:lstStyle/>
        <a:p>
          <a:endParaRPr lang="cs-CZ"/>
        </a:p>
      </dgm:t>
    </dgm:pt>
    <dgm:pt modelId="{64B009CB-83E4-477B-A537-73B330D3F555}" type="sibTrans" cxnId="{6D3800FC-C40C-47CF-8E6B-2B589AF40298}">
      <dgm:prSet/>
      <dgm:spPr/>
      <dgm:t>
        <a:bodyPr/>
        <a:lstStyle/>
        <a:p>
          <a:endParaRPr lang="cs-CZ"/>
        </a:p>
      </dgm:t>
    </dgm:pt>
    <dgm:pt modelId="{15B03201-5577-4BA5-A6FD-FAEE22D08C87}">
      <dgm:prSet phldrT="[Text]"/>
      <dgm:spPr/>
      <dgm:t>
        <a:bodyPr/>
        <a:lstStyle/>
        <a:p>
          <a:r>
            <a:rPr lang="cs-CZ" dirty="0" smtClean="0"/>
            <a:t>Kukla </a:t>
          </a:r>
          <a:endParaRPr lang="cs-CZ" dirty="0"/>
        </a:p>
      </dgm:t>
    </dgm:pt>
    <dgm:pt modelId="{2EEE14B7-9890-4351-A988-6227D87CE6EA}" type="parTrans" cxnId="{A10C487C-D327-4FF3-8ED3-A77665D687C6}">
      <dgm:prSet/>
      <dgm:spPr/>
      <dgm:t>
        <a:bodyPr/>
        <a:lstStyle/>
        <a:p>
          <a:endParaRPr lang="cs-CZ"/>
        </a:p>
      </dgm:t>
    </dgm:pt>
    <dgm:pt modelId="{AC93B619-90F7-4C76-B3C7-319E81407528}" type="sibTrans" cxnId="{A10C487C-D327-4FF3-8ED3-A77665D687C6}">
      <dgm:prSet/>
      <dgm:spPr/>
      <dgm:t>
        <a:bodyPr/>
        <a:lstStyle/>
        <a:p>
          <a:endParaRPr lang="cs-CZ"/>
        </a:p>
      </dgm:t>
    </dgm:pt>
    <dgm:pt modelId="{21ABCA2C-17B8-413E-9E04-95EB43A942FD}">
      <dgm:prSet/>
      <dgm:spPr/>
      <dgm:t>
        <a:bodyPr/>
        <a:lstStyle/>
        <a:p>
          <a:r>
            <a:rPr lang="cs-CZ" dirty="0" smtClean="0"/>
            <a:t>Dospělý jedinec</a:t>
          </a:r>
          <a:endParaRPr lang="cs-CZ" dirty="0"/>
        </a:p>
      </dgm:t>
    </dgm:pt>
    <dgm:pt modelId="{BB5C960F-ED94-4DE5-888E-27AB75C5A771}" type="parTrans" cxnId="{5872A86B-733F-42CC-B223-B4765724D032}">
      <dgm:prSet/>
      <dgm:spPr/>
      <dgm:t>
        <a:bodyPr/>
        <a:lstStyle/>
        <a:p>
          <a:endParaRPr lang="cs-CZ"/>
        </a:p>
      </dgm:t>
    </dgm:pt>
    <dgm:pt modelId="{BDD42D2F-BEB2-4246-ADF0-5203222A1852}" type="sibTrans" cxnId="{5872A86B-733F-42CC-B223-B4765724D032}">
      <dgm:prSet/>
      <dgm:spPr/>
      <dgm:t>
        <a:bodyPr/>
        <a:lstStyle/>
        <a:p>
          <a:endParaRPr lang="cs-CZ"/>
        </a:p>
      </dgm:t>
    </dgm:pt>
    <dgm:pt modelId="{799B2C16-3176-4132-AB45-CDF9D20C616F}" type="pres">
      <dgm:prSet presAssocID="{F48A016F-4157-4145-A85C-AE1B0550DE1C}" presName="arrowDiagram" presStyleCnt="0">
        <dgm:presLayoutVars>
          <dgm:chMax val="5"/>
          <dgm:dir/>
          <dgm:resizeHandles val="exact"/>
        </dgm:presLayoutVars>
      </dgm:prSet>
      <dgm:spPr/>
    </dgm:pt>
    <dgm:pt modelId="{3108D0EA-5FD0-4117-9960-EAB6CBF294C5}" type="pres">
      <dgm:prSet presAssocID="{F48A016F-4157-4145-A85C-AE1B0550DE1C}" presName="arrow" presStyleLbl="bgShp" presStyleIdx="0" presStyleCnt="1" custLinFactNeighborX="-5518" custLinFactNeighborY="23540"/>
      <dgm:spPr/>
    </dgm:pt>
    <dgm:pt modelId="{2040A0CB-7CF1-43AA-B89C-38E3F113EB20}" type="pres">
      <dgm:prSet presAssocID="{F48A016F-4157-4145-A85C-AE1B0550DE1C}" presName="arrowDiagram4" presStyleCnt="0"/>
      <dgm:spPr/>
    </dgm:pt>
    <dgm:pt modelId="{6991D5D3-219B-4565-A9B6-ADF5155DD569}" type="pres">
      <dgm:prSet presAssocID="{F5824E6E-7932-4F86-B499-5154EEEE72B8}" presName="bullet4a" presStyleLbl="node1" presStyleIdx="0" presStyleCnt="4"/>
      <dgm:spPr/>
    </dgm:pt>
    <dgm:pt modelId="{10EB503D-BA29-465C-AAF4-96CA745298CA}" type="pres">
      <dgm:prSet presAssocID="{F5824E6E-7932-4F86-B499-5154EEEE72B8}" presName="textBox4a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893B45-E7F9-4879-B57B-0B9FD5F5FADA}" type="pres">
      <dgm:prSet presAssocID="{B3AB1424-D3C2-414A-A66D-AF42FCE19A4B}" presName="bullet4b" presStyleLbl="node1" presStyleIdx="1" presStyleCnt="4"/>
      <dgm:spPr/>
    </dgm:pt>
    <dgm:pt modelId="{06DD3C70-A94A-453F-83B4-A46DFE98679D}" type="pres">
      <dgm:prSet presAssocID="{B3AB1424-D3C2-414A-A66D-AF42FCE19A4B}" presName="textBox4b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7F3A9D-13C3-48FD-8C96-06653CDB299E}" type="pres">
      <dgm:prSet presAssocID="{15B03201-5577-4BA5-A6FD-FAEE22D08C87}" presName="bullet4c" presStyleLbl="node1" presStyleIdx="2" presStyleCnt="4"/>
      <dgm:spPr/>
    </dgm:pt>
    <dgm:pt modelId="{4090558F-D397-4190-BC40-3EA15A72631C}" type="pres">
      <dgm:prSet presAssocID="{15B03201-5577-4BA5-A6FD-FAEE22D08C87}" presName="textBox4c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3B75E0-D9A0-407A-B8B9-83831A0D2AA6}" type="pres">
      <dgm:prSet presAssocID="{21ABCA2C-17B8-413E-9E04-95EB43A942FD}" presName="bullet4d" presStyleLbl="node1" presStyleIdx="3" presStyleCnt="4"/>
      <dgm:spPr/>
    </dgm:pt>
    <dgm:pt modelId="{6EFFCD62-BFB3-48FF-890F-9792B0F764E0}" type="pres">
      <dgm:prSet presAssocID="{21ABCA2C-17B8-413E-9E04-95EB43A942FD}" presName="textBox4d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E0323E-0C2C-4F4D-8B24-110763D1825C}" type="presOf" srcId="{21ABCA2C-17B8-413E-9E04-95EB43A942FD}" destId="{6EFFCD62-BFB3-48FF-890F-9792B0F764E0}" srcOrd="0" destOrd="0" presId="urn:microsoft.com/office/officeart/2005/8/layout/arrow2"/>
    <dgm:cxn modelId="{226C4E01-795C-4492-AF1E-D359BE167A30}" type="presOf" srcId="{F48A016F-4157-4145-A85C-AE1B0550DE1C}" destId="{799B2C16-3176-4132-AB45-CDF9D20C616F}" srcOrd="0" destOrd="0" presId="urn:microsoft.com/office/officeart/2005/8/layout/arrow2"/>
    <dgm:cxn modelId="{F691B42C-6622-4ECB-8680-7F76D95A3BCC}" type="presOf" srcId="{F5824E6E-7932-4F86-B499-5154EEEE72B8}" destId="{10EB503D-BA29-465C-AAF4-96CA745298CA}" srcOrd="0" destOrd="0" presId="urn:microsoft.com/office/officeart/2005/8/layout/arrow2"/>
    <dgm:cxn modelId="{6D3800FC-C40C-47CF-8E6B-2B589AF40298}" srcId="{F48A016F-4157-4145-A85C-AE1B0550DE1C}" destId="{B3AB1424-D3C2-414A-A66D-AF42FCE19A4B}" srcOrd="1" destOrd="0" parTransId="{6EBC32FE-A49F-4D01-A749-3D6F6F4C0239}" sibTransId="{64B009CB-83E4-477B-A537-73B330D3F555}"/>
    <dgm:cxn modelId="{27528585-7166-4A0D-8763-216C75778DE0}" type="presOf" srcId="{B3AB1424-D3C2-414A-A66D-AF42FCE19A4B}" destId="{06DD3C70-A94A-453F-83B4-A46DFE98679D}" srcOrd="0" destOrd="0" presId="urn:microsoft.com/office/officeart/2005/8/layout/arrow2"/>
    <dgm:cxn modelId="{A10C487C-D327-4FF3-8ED3-A77665D687C6}" srcId="{F48A016F-4157-4145-A85C-AE1B0550DE1C}" destId="{15B03201-5577-4BA5-A6FD-FAEE22D08C87}" srcOrd="2" destOrd="0" parTransId="{2EEE14B7-9890-4351-A988-6227D87CE6EA}" sibTransId="{AC93B619-90F7-4C76-B3C7-319E81407528}"/>
    <dgm:cxn modelId="{26194F40-4303-4627-BF38-855D216A532A}" type="presOf" srcId="{15B03201-5577-4BA5-A6FD-FAEE22D08C87}" destId="{4090558F-D397-4190-BC40-3EA15A72631C}" srcOrd="0" destOrd="0" presId="urn:microsoft.com/office/officeart/2005/8/layout/arrow2"/>
    <dgm:cxn modelId="{5872A86B-733F-42CC-B223-B4765724D032}" srcId="{F48A016F-4157-4145-A85C-AE1B0550DE1C}" destId="{21ABCA2C-17B8-413E-9E04-95EB43A942FD}" srcOrd="3" destOrd="0" parTransId="{BB5C960F-ED94-4DE5-888E-27AB75C5A771}" sibTransId="{BDD42D2F-BEB2-4246-ADF0-5203222A1852}"/>
    <dgm:cxn modelId="{C2AF5CC8-FF0B-4182-AB54-95AB5FD05E8A}" srcId="{F48A016F-4157-4145-A85C-AE1B0550DE1C}" destId="{F5824E6E-7932-4F86-B499-5154EEEE72B8}" srcOrd="0" destOrd="0" parTransId="{1C51DB0D-1830-44E4-BA19-07DA00288CF0}" sibTransId="{C186624D-01F8-4E15-BE00-1BCC7E4604A6}"/>
    <dgm:cxn modelId="{01867C71-0255-4827-B22E-E3F18D67156E}" type="presParOf" srcId="{799B2C16-3176-4132-AB45-CDF9D20C616F}" destId="{3108D0EA-5FD0-4117-9960-EAB6CBF294C5}" srcOrd="0" destOrd="0" presId="urn:microsoft.com/office/officeart/2005/8/layout/arrow2"/>
    <dgm:cxn modelId="{AC757D40-922D-40CF-A17D-7FD94F61F98C}" type="presParOf" srcId="{799B2C16-3176-4132-AB45-CDF9D20C616F}" destId="{2040A0CB-7CF1-43AA-B89C-38E3F113EB20}" srcOrd="1" destOrd="0" presId="urn:microsoft.com/office/officeart/2005/8/layout/arrow2"/>
    <dgm:cxn modelId="{2B852CD5-6EA0-49D3-8E40-88DCF2B8F0C5}" type="presParOf" srcId="{2040A0CB-7CF1-43AA-B89C-38E3F113EB20}" destId="{6991D5D3-219B-4565-A9B6-ADF5155DD569}" srcOrd="0" destOrd="0" presId="urn:microsoft.com/office/officeart/2005/8/layout/arrow2"/>
    <dgm:cxn modelId="{634DA31C-28E5-4716-881E-0C30102A541D}" type="presParOf" srcId="{2040A0CB-7CF1-43AA-B89C-38E3F113EB20}" destId="{10EB503D-BA29-465C-AAF4-96CA745298CA}" srcOrd="1" destOrd="0" presId="urn:microsoft.com/office/officeart/2005/8/layout/arrow2"/>
    <dgm:cxn modelId="{99C5B4BD-CBA5-4D66-98EF-A6B9C2488BDF}" type="presParOf" srcId="{2040A0CB-7CF1-43AA-B89C-38E3F113EB20}" destId="{E8893B45-E7F9-4879-B57B-0B9FD5F5FADA}" srcOrd="2" destOrd="0" presId="urn:microsoft.com/office/officeart/2005/8/layout/arrow2"/>
    <dgm:cxn modelId="{0CD34251-46D8-4CB4-9A52-7600C6FACEDE}" type="presParOf" srcId="{2040A0CB-7CF1-43AA-B89C-38E3F113EB20}" destId="{06DD3C70-A94A-453F-83B4-A46DFE98679D}" srcOrd="3" destOrd="0" presId="urn:microsoft.com/office/officeart/2005/8/layout/arrow2"/>
    <dgm:cxn modelId="{D19DB019-ED09-4E30-B94C-A9C4415D66D2}" type="presParOf" srcId="{2040A0CB-7CF1-43AA-B89C-38E3F113EB20}" destId="{2D7F3A9D-13C3-48FD-8C96-06653CDB299E}" srcOrd="4" destOrd="0" presId="urn:microsoft.com/office/officeart/2005/8/layout/arrow2"/>
    <dgm:cxn modelId="{352168C6-1DAC-4BC9-880A-78E0F2501F35}" type="presParOf" srcId="{2040A0CB-7CF1-43AA-B89C-38E3F113EB20}" destId="{4090558F-D397-4190-BC40-3EA15A72631C}" srcOrd="5" destOrd="0" presId="urn:microsoft.com/office/officeart/2005/8/layout/arrow2"/>
    <dgm:cxn modelId="{3DBB09EC-9B28-4216-915E-21661AACB4C3}" type="presParOf" srcId="{2040A0CB-7CF1-43AA-B89C-38E3F113EB20}" destId="{953B75E0-D9A0-407A-B8B9-83831A0D2AA6}" srcOrd="6" destOrd="0" presId="urn:microsoft.com/office/officeart/2005/8/layout/arrow2"/>
    <dgm:cxn modelId="{E6F20A59-AE3A-44CD-AB13-84D3E92F4129}" type="presParOf" srcId="{2040A0CB-7CF1-43AA-B89C-38E3F113EB20}" destId="{6EFFCD62-BFB3-48FF-890F-9792B0F764E0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8D0EA-5FD0-4117-9960-EAB6CBF294C5}">
      <dsp:nvSpPr>
        <dsp:cNvPr id="0" name=""/>
        <dsp:cNvSpPr/>
      </dsp:nvSpPr>
      <dsp:spPr>
        <a:xfrm>
          <a:off x="0" y="468052"/>
          <a:ext cx="5472608" cy="342038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91D5D3-219B-4565-A9B6-ADF5155DD569}">
      <dsp:nvSpPr>
        <dsp:cNvPr id="0" name=""/>
        <dsp:cNvSpPr/>
      </dsp:nvSpPr>
      <dsp:spPr>
        <a:xfrm>
          <a:off x="539051" y="2777420"/>
          <a:ext cx="125869" cy="12586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EB503D-BA29-465C-AAF4-96CA745298CA}">
      <dsp:nvSpPr>
        <dsp:cNvPr id="0" name=""/>
        <dsp:cNvSpPr/>
      </dsp:nvSpPr>
      <dsp:spPr>
        <a:xfrm>
          <a:off x="601986" y="2840355"/>
          <a:ext cx="935815" cy="81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6" tIns="0" rIns="0" bIns="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Vajíčko </a:t>
          </a:r>
          <a:endParaRPr lang="cs-CZ" sz="1900" kern="1200" dirty="0"/>
        </a:p>
      </dsp:txBody>
      <dsp:txXfrm>
        <a:off x="601986" y="2840355"/>
        <a:ext cx="935815" cy="814050"/>
      </dsp:txXfrm>
    </dsp:sp>
    <dsp:sp modelId="{E8893B45-E7F9-4879-B57B-0B9FD5F5FADA}">
      <dsp:nvSpPr>
        <dsp:cNvPr id="0" name=""/>
        <dsp:cNvSpPr/>
      </dsp:nvSpPr>
      <dsp:spPr>
        <a:xfrm>
          <a:off x="1428350" y="1981840"/>
          <a:ext cx="218904" cy="21890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DD3C70-A94A-453F-83B4-A46DFE98679D}">
      <dsp:nvSpPr>
        <dsp:cNvPr id="0" name=""/>
        <dsp:cNvSpPr/>
      </dsp:nvSpPr>
      <dsp:spPr>
        <a:xfrm>
          <a:off x="1537802" y="2091292"/>
          <a:ext cx="1149247" cy="1563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93" tIns="0" rIns="0" bIns="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Housenka </a:t>
          </a:r>
          <a:endParaRPr lang="cs-CZ" sz="1900" kern="1200" dirty="0"/>
        </a:p>
      </dsp:txBody>
      <dsp:txXfrm>
        <a:off x="1537802" y="2091292"/>
        <a:ext cx="1149247" cy="1563113"/>
      </dsp:txXfrm>
    </dsp:sp>
    <dsp:sp modelId="{2D7F3A9D-13C3-48FD-8C96-06653CDB299E}">
      <dsp:nvSpPr>
        <dsp:cNvPr id="0" name=""/>
        <dsp:cNvSpPr/>
      </dsp:nvSpPr>
      <dsp:spPr>
        <a:xfrm>
          <a:off x="2563916" y="1395587"/>
          <a:ext cx="290048" cy="29004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090558F-D397-4190-BC40-3EA15A72631C}">
      <dsp:nvSpPr>
        <dsp:cNvPr id="0" name=""/>
        <dsp:cNvSpPr/>
      </dsp:nvSpPr>
      <dsp:spPr>
        <a:xfrm>
          <a:off x="2708940" y="1540611"/>
          <a:ext cx="1149247" cy="2113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691" tIns="0" rIns="0" bIns="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Kukla </a:t>
          </a:r>
          <a:endParaRPr lang="cs-CZ" sz="1900" kern="1200" dirty="0"/>
        </a:p>
      </dsp:txBody>
      <dsp:txXfrm>
        <a:off x="2708940" y="1540611"/>
        <a:ext cx="1149247" cy="2113794"/>
      </dsp:txXfrm>
    </dsp:sp>
    <dsp:sp modelId="{953B75E0-D9A0-407A-B8B9-83831A0D2AA6}">
      <dsp:nvSpPr>
        <dsp:cNvPr id="0" name=""/>
        <dsp:cNvSpPr/>
      </dsp:nvSpPr>
      <dsp:spPr>
        <a:xfrm>
          <a:off x="3800726" y="1007715"/>
          <a:ext cx="388555" cy="38855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EFFCD62-BFB3-48FF-890F-9792B0F764E0}">
      <dsp:nvSpPr>
        <dsp:cNvPr id="0" name=""/>
        <dsp:cNvSpPr/>
      </dsp:nvSpPr>
      <dsp:spPr>
        <a:xfrm>
          <a:off x="3995003" y="1201993"/>
          <a:ext cx="1149247" cy="245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887" tIns="0" rIns="0" bIns="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Dospělý jedinec</a:t>
          </a:r>
          <a:endParaRPr lang="cs-CZ" sz="1900" kern="1200" dirty="0"/>
        </a:p>
      </dsp:txBody>
      <dsp:txXfrm>
        <a:off x="3995003" y="1201993"/>
        <a:ext cx="1149247" cy="24524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42427DC-16A3-45AA-BF71-5612F50B4D2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2E7CFED-322F-4047-98C4-A0E5953257C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 algn="l"/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</a:t>
            </a:r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. p. s.</a:t>
            </a: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4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VY_32_INOVACE_62_PŘÍRODOPIS_Hmyz</a:t>
            </a: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>TEMA: </a:t>
            </a:r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Hmyz</a:t>
            </a: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400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429000"/>
            <a:ext cx="5328592" cy="1348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11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Materiál pro výuku přírodopisu v 6. ročníku základní školy praktické</a:t>
            </a:r>
          </a:p>
          <a:p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Určeno pro interaktivní tabuli</a:t>
            </a:r>
          </a:p>
          <a:p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Výklad nové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látky – druhy hmyzu, stavba těla, vývoj</a:t>
            </a: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Prostor </a:t>
            </a:r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pro samostatnou či skupinovou práci – ověření probrané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látky</a:t>
            </a: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Tajenka (klíště – škodlivost, ochrana)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Použití </a:t>
            </a:r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v hodině žáky zaujalo, aktivně se zapojovali do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práce </a:t>
            </a:r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na interaktivní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tabuli</a:t>
            </a: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Vytvořeno 2. 1. 2012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496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hmyz znáš?</a:t>
            </a:r>
            <a:endParaRPr lang="cs-CZ" dirty="0"/>
          </a:p>
        </p:txBody>
      </p:sp>
      <p:pic>
        <p:nvPicPr>
          <p:cNvPr id="1027" name="Picture 3" descr="C:\Users\vitvarova\AppData\Local\Microsoft\Windows\Temporary Internet Files\Content.IE5\ELR0BTAK\MC900326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59702"/>
            <a:ext cx="2322355" cy="177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itvarova\AppData\Local\Microsoft\Windows\Temporary Internet Files\Content.IE5\0XE9IPF3\MC900346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256509"/>
            <a:ext cx="1291357" cy="675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itvarova\AppData\Local\Microsoft\Windows\Temporary Internet Files\Content.IE5\SSW5W5G8\MC9004380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893" y="1952309"/>
            <a:ext cx="1369206" cy="136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itvarova\AppData\Local\Microsoft\Windows\Temporary Internet Files\Content.IE5\TX4LNZHJ\MC9004380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285293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itvarova\AppData\Local\Microsoft\Windows\Temporary Internet Files\Content.IE5\ELR0BTAK\MC900346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550" y="1556792"/>
            <a:ext cx="107671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itvarova\AppData\Local\Microsoft\Windows\Temporary Internet Files\Content.IE5\ELR0BTAK\MC9003468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182" y="5612846"/>
            <a:ext cx="1134082" cy="63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itvarova\AppData\Local\Microsoft\Windows\Temporary Internet Files\Content.IE5\0XE9IPF3\MC900192960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263" y="2761258"/>
            <a:ext cx="2183022" cy="150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38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Tělo hmyzu</a:t>
            </a:r>
            <a:br>
              <a:rPr lang="cs-CZ" dirty="0" smtClean="0"/>
            </a:br>
            <a:r>
              <a:rPr lang="cs-CZ" sz="2000" dirty="0" smtClean="0"/>
              <a:t>(spoj, co k sobě patří)</a:t>
            </a:r>
            <a:endParaRPr lang="cs-CZ" sz="2000" dirty="0"/>
          </a:p>
        </p:txBody>
      </p:sp>
      <p:pic>
        <p:nvPicPr>
          <p:cNvPr id="4" name="Zástupný symbol pro obsah 3" descr="C:\Users\vitvarova\AppData\Local\Microsoft\Windows\Temporary Internet Files\Content.IE5\PCAFS5VC\MC900083966[1].wmf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1503881" cy="2035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vitvarova\AppData\Local\Microsoft\Windows\Temporary Internet Files\Content.IE5\LJNHZYM2\MC900438041[1]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2111375" cy="211137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275856" y="2564904"/>
            <a:ext cx="17281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Tykadla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Křídla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Krovky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Hlavička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Hruď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Zadeček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94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Jsou užiteční, škodliví nebo obtížní? Proč?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Mandelinka bramborová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Včela medonosná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Moucha domácí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Mravenec lesní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Vosa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Mšice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Komár písklavý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Bělásek zelný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Slunéčko sedmitečné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Čmelák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05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0937619"/>
              </p:ext>
            </p:extLst>
          </p:nvPr>
        </p:nvGraphicFramePr>
        <p:xfrm>
          <a:off x="539552" y="2492896"/>
          <a:ext cx="5472608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vitvarova\AppData\Local\Microsoft\Windows\Temporary Internet Files\Content.IE5\ELR0BTAK\MC9003469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481" y="5517232"/>
            <a:ext cx="1833372" cy="75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itvarova\AppData\Local\Microsoft\Windows\Temporary Internet Files\Content.IE5\ELR0BTAK\MC9000839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8680"/>
            <a:ext cx="2911858" cy="213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217" y="1210399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Vývoj motýla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26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08D0EA-5FD0-4117-9960-EAB6CBF294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3108D0EA-5FD0-4117-9960-EAB6CBF294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3108D0EA-5FD0-4117-9960-EAB6CBF294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3108D0EA-5FD0-4117-9960-EAB6CBF294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91D5D3-219B-4565-A9B6-ADF5155DD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6991D5D3-219B-4565-A9B6-ADF5155DD5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6991D5D3-219B-4565-A9B6-ADF5155DD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6991D5D3-219B-4565-A9B6-ADF5155DD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EB503D-BA29-465C-AAF4-96CA74529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10EB503D-BA29-465C-AAF4-96CA745298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10EB503D-BA29-465C-AAF4-96CA74529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10EB503D-BA29-465C-AAF4-96CA745298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893B45-E7F9-4879-B57B-0B9FD5F5F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E8893B45-E7F9-4879-B57B-0B9FD5F5FA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E8893B45-E7F9-4879-B57B-0B9FD5F5F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E8893B45-E7F9-4879-B57B-0B9FD5F5F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DD3C70-A94A-453F-83B4-A46DFE9867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06DD3C70-A94A-453F-83B4-A46DFE9867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06DD3C70-A94A-453F-83B4-A46DFE9867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graphicEl>
                                              <a:dgm id="{06DD3C70-A94A-453F-83B4-A46DFE9867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7F3A9D-13C3-48FD-8C96-06653CDB2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graphicEl>
                                              <a:dgm id="{2D7F3A9D-13C3-48FD-8C96-06653CDB29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graphicEl>
                                              <a:dgm id="{2D7F3A9D-13C3-48FD-8C96-06653CDB2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graphicEl>
                                              <a:dgm id="{2D7F3A9D-13C3-48FD-8C96-06653CDB2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90558F-D397-4190-BC40-3EA15A7263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graphicEl>
                                              <a:dgm id="{4090558F-D397-4190-BC40-3EA15A7263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4090558F-D397-4190-BC40-3EA15A7263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graphicEl>
                                              <a:dgm id="{4090558F-D397-4190-BC40-3EA15A7263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3B75E0-D9A0-407A-B8B9-83831A0D2A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graphicEl>
                                              <a:dgm id="{953B75E0-D9A0-407A-B8B9-83831A0D2A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953B75E0-D9A0-407A-B8B9-83831A0D2A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graphicEl>
                                              <a:dgm id="{953B75E0-D9A0-407A-B8B9-83831A0D2A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FFCD62-BFB3-48FF-890F-9792B0F76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6EFFCD62-BFB3-48FF-890F-9792B0F764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graphicEl>
                                              <a:dgm id="{6EFFCD62-BFB3-48FF-890F-9792B0F76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graphicEl>
                                              <a:dgm id="{6EFFCD62-BFB3-48FF-890F-9792B0F76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tajenku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25604951"/>
              </p:ext>
            </p:extLst>
          </p:nvPr>
        </p:nvGraphicFramePr>
        <p:xfrm>
          <a:off x="467544" y="2636912"/>
          <a:ext cx="352107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1230"/>
                <a:gridCol w="391230"/>
                <a:gridCol w="391230"/>
                <a:gridCol w="391230"/>
                <a:gridCol w="391230"/>
                <a:gridCol w="391230"/>
                <a:gridCol w="391230"/>
                <a:gridCol w="391230"/>
                <a:gridCol w="39123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</a:t>
            </a:r>
          </a:p>
          <a:p>
            <a:endParaRPr lang="cs-CZ" dirty="0"/>
          </a:p>
          <a:p>
            <a:r>
              <a:rPr lang="cs-CZ" dirty="0" smtClean="0"/>
              <a:t>2.</a:t>
            </a:r>
          </a:p>
          <a:p>
            <a:endParaRPr lang="cs-CZ" dirty="0"/>
          </a:p>
          <a:p>
            <a:r>
              <a:rPr lang="cs-CZ" dirty="0" smtClean="0"/>
              <a:t>3.</a:t>
            </a:r>
          </a:p>
          <a:p>
            <a:endParaRPr lang="cs-CZ" dirty="0"/>
          </a:p>
          <a:p>
            <a:r>
              <a:rPr lang="cs-CZ" dirty="0" smtClean="0"/>
              <a:t>4.</a:t>
            </a:r>
          </a:p>
          <a:p>
            <a:endParaRPr lang="cs-CZ" dirty="0"/>
          </a:p>
          <a:p>
            <a:r>
              <a:rPr lang="cs-CZ" dirty="0" smtClean="0"/>
              <a:t>5.</a:t>
            </a:r>
          </a:p>
          <a:p>
            <a:endParaRPr lang="cs-CZ" dirty="0"/>
          </a:p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5005914" y="980728"/>
            <a:ext cx="904875" cy="100811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6" name="Picture 4" descr="C:\Users\vitvarova\AppData\Local\Microsoft\Windows\Temporary Internet Files\Content.IE5\YP7380X7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994" y="2060848"/>
            <a:ext cx="1029831" cy="77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itvarova\AppData\Local\Microsoft\Windows\Temporary Internet Files\Content.IE5\H5RYSR9V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84216"/>
            <a:ext cx="900650" cy="79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itvarova\AppData\Local\Microsoft\Windows\Temporary Internet Files\Content.IE5\C2OP8VFR\MP9004490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960" y="3501008"/>
            <a:ext cx="1057865" cy="113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vitvarova\AppData\Local\Microsoft\Windows\Temporary Internet Files\Content.IE5\SSW5W5G8\MC9004404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144" y="4365104"/>
            <a:ext cx="926816" cy="92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vitvarova\AppData\Local\Microsoft\Windows\Temporary Internet Files\Content.IE5\C2OP8VFR\MC9000846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79" y="5291920"/>
            <a:ext cx="126204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63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02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114</TotalTime>
  <Words>154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NÁZEV ŠKOLY: Základní škola a praktická škola Arkadie o. p. s. AUTOR: Mgr. Martina Vitvarová NÁZEV: VY_32_INOVACE_62_PŘÍRODOPIS_Hmyz TEMA: Hmyz ČÍSLO PROJEKTU: CZ.1.07./1.4.00/21.2257   </vt:lpstr>
      <vt:lpstr>anotace</vt:lpstr>
      <vt:lpstr>Který hmyz znáš?</vt:lpstr>
      <vt:lpstr>Tělo hmyzu (spoj, co k sobě patří)</vt:lpstr>
      <vt:lpstr>Jsou užiteční, škodliví nebo obtížní? Proč?</vt:lpstr>
      <vt:lpstr>Prezentace aplikace PowerPoint</vt:lpstr>
      <vt:lpstr>Vylušti tajenku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praktická škola Arkadie o. p. s. AUTOR: Mgr. Martina Vitvarová NÁZEV: VY_32_INOVACE_62_PŘÍRODOPIS_Hmyz TEMA: Hmyz ČÍSLO PROJEKTU: CZ.1.07./1.4.00/21.2257</dc:title>
  <dc:creator>Vitvarová Martina</dc:creator>
  <cp:lastModifiedBy>Vitvarová Martina </cp:lastModifiedBy>
  <cp:revision>10</cp:revision>
  <dcterms:created xsi:type="dcterms:W3CDTF">2012-05-29T06:55:24Z</dcterms:created>
  <dcterms:modified xsi:type="dcterms:W3CDTF">2012-06-01T07:26:10Z</dcterms:modified>
</cp:coreProperties>
</file>