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61" r:id="rId3"/>
    <p:sldId id="263" r:id="rId4"/>
    <p:sldId id="258" r:id="rId5"/>
    <p:sldId id="257" r:id="rId6"/>
    <p:sldId id="259" r:id="rId7"/>
    <p:sldId id="260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2F2CCD-00C8-4A30-8D4E-3254C5CAA200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036448-52C5-4F5A-992B-FCEA11D2FF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400231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036448-52C5-4F5A-992B-FCEA11D2FFD0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80039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8D5E20D3-AFBD-4144-A9EC-A3DDD1E84E41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5A784C8B-06CE-4538-9B65-BA35C88E93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plus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E20D3-AFBD-4144-A9EC-A3DDD1E84E41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784C8B-06CE-4538-9B65-BA35C88E93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E20D3-AFBD-4144-A9EC-A3DDD1E84E41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784C8B-06CE-4538-9B65-BA35C88E93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E20D3-AFBD-4144-A9EC-A3DDD1E84E41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784C8B-06CE-4538-9B65-BA35C88E93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lus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E20D3-AFBD-4144-A9EC-A3DDD1E84E41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784C8B-06CE-4538-9B65-BA35C88E93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E20D3-AFBD-4144-A9EC-A3DDD1E84E41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784C8B-06CE-4538-9B65-BA35C88E93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E20D3-AFBD-4144-A9EC-A3DDD1E84E41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784C8B-06CE-4538-9B65-BA35C88E93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E20D3-AFBD-4144-A9EC-A3DDD1E84E41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784C8B-06CE-4538-9B65-BA35C88E93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lus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E20D3-AFBD-4144-A9EC-A3DDD1E84E41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784C8B-06CE-4538-9B65-BA35C88E93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E20D3-AFBD-4144-A9EC-A3DDD1E84E41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784C8B-06CE-4538-9B65-BA35C88E93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E20D3-AFBD-4144-A9EC-A3DDD1E84E41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784C8B-06CE-4538-9B65-BA35C88E93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8D5E20D3-AFBD-4144-A9EC-A3DDD1E84E41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5A784C8B-06CE-4538-9B65-BA35C88E933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lus/>
  </p:transition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emf"/><Relationship Id="rId4" Type="http://schemas.openxmlformats.org/officeDocument/2006/relationships/image" Target="../media/image13.e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3" y="2708476"/>
            <a:ext cx="7507168" cy="1702160"/>
          </a:xfrm>
        </p:spPr>
        <p:txBody>
          <a:bodyPr>
            <a:noAutofit/>
          </a:bodyPr>
          <a:lstStyle/>
          <a:p>
            <a:pPr lvl="0"/>
            <a:r>
              <a:rPr lang="cs-CZ" sz="1800" b="1" dirty="0">
                <a:solidFill>
                  <a:schemeClr val="accent2">
                    <a:lumMod val="75000"/>
                  </a:schemeClr>
                </a:solidFill>
              </a:rPr>
              <a:t>NÁZEV ŠKOLY: Základní škola a praktická škola Arkadie o</a:t>
            </a:r>
            <a:r>
              <a:rPr lang="cs-CZ" sz="1800" b="1" dirty="0" smtClean="0">
                <a:solidFill>
                  <a:schemeClr val="accent2">
                    <a:lumMod val="75000"/>
                  </a:schemeClr>
                </a:solidFill>
              </a:rPr>
              <a:t>. p. s.</a:t>
            </a:r>
            <a:r>
              <a:rPr lang="cs-CZ" sz="1800" b="1" dirty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z="1800" b="1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1800" b="1" dirty="0">
                <a:solidFill>
                  <a:schemeClr val="accent2">
                    <a:lumMod val="75000"/>
                  </a:schemeClr>
                </a:solidFill>
              </a:rPr>
              <a:t>AUTOR: Mgr. Martina Vitvarová</a:t>
            </a:r>
            <a:br>
              <a:rPr lang="cs-CZ" sz="1800" b="1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1800" b="1" dirty="0">
                <a:solidFill>
                  <a:schemeClr val="accent2">
                    <a:lumMod val="75000"/>
                  </a:schemeClr>
                </a:solidFill>
              </a:rPr>
              <a:t>NÁZEV: </a:t>
            </a:r>
            <a:r>
              <a:rPr lang="cs-CZ" sz="1800" b="1" dirty="0" smtClean="0">
                <a:solidFill>
                  <a:schemeClr val="accent2">
                    <a:lumMod val="75000"/>
                  </a:schemeClr>
                </a:solidFill>
              </a:rPr>
              <a:t>VY_32_INOVACE_63_PŘÍRODOPIS_RYBY</a:t>
            </a:r>
            <a:r>
              <a:rPr lang="cs-CZ" sz="1800" b="1" dirty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z="1800" b="1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1800" b="1" dirty="0">
                <a:solidFill>
                  <a:schemeClr val="accent2">
                    <a:lumMod val="75000"/>
                  </a:schemeClr>
                </a:solidFill>
              </a:rPr>
              <a:t>TEMA: </a:t>
            </a:r>
            <a:r>
              <a:rPr lang="cs-CZ" sz="1800" b="1" dirty="0" smtClean="0">
                <a:solidFill>
                  <a:schemeClr val="accent2">
                    <a:lumMod val="75000"/>
                  </a:schemeClr>
                </a:solidFill>
              </a:rPr>
              <a:t>RYBY</a:t>
            </a:r>
            <a:r>
              <a:rPr lang="cs-CZ" sz="1800" b="1" dirty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z="1800" b="1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1800" b="1" dirty="0">
                <a:solidFill>
                  <a:schemeClr val="accent2">
                    <a:lumMod val="75000"/>
                  </a:schemeClr>
                </a:solidFill>
              </a:rPr>
              <a:t>ČÍSLO PROJEKTU: CZ.1.07./1.4.00/21.2257 </a:t>
            </a:r>
            <a:r>
              <a:rPr lang="cs-CZ" sz="18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1800" dirty="0">
                <a:solidFill>
                  <a:schemeClr val="accent1">
                    <a:lumMod val="50000"/>
                  </a:schemeClr>
                </a:solidFill>
              </a:rPr>
            </a:br>
            <a:endParaRPr lang="cs-CZ" sz="1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733365" y="4797152"/>
            <a:ext cx="3309803" cy="884557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91880" y="4581128"/>
            <a:ext cx="5328592" cy="1348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16930299"/>
      </p:ext>
    </p:extLst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187624" y="2420888"/>
            <a:ext cx="6984776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Materiál pro výuku přírodopisu v 6. ročníku základní školy praktické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Určeno pro interaktivní tabuli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Výklad nové </a:t>
            </a:r>
            <a:r>
              <a:rPr lang="cs-CZ" dirty="0" smtClean="0"/>
              <a:t>látky</a:t>
            </a:r>
            <a:r>
              <a:rPr lang="cs-CZ" dirty="0"/>
              <a:t> </a:t>
            </a:r>
            <a:r>
              <a:rPr lang="cs-CZ" dirty="0" smtClean="0"/>
              <a:t>– ryby, charakteristika skupiny, nejznámější druhy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Možné použít i pro opakování a procvičování, </a:t>
            </a:r>
            <a:r>
              <a:rPr lang="cs-CZ" dirty="0"/>
              <a:t>prostor </a:t>
            </a:r>
            <a:r>
              <a:rPr lang="cs-CZ" dirty="0" smtClean="0"/>
              <a:t>            pro </a:t>
            </a:r>
            <a:r>
              <a:rPr lang="cs-CZ" dirty="0"/>
              <a:t>samostatnou či skupinovou práci – ověření probrané </a:t>
            </a:r>
            <a:r>
              <a:rPr lang="cs-CZ" dirty="0" smtClean="0"/>
              <a:t>látky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Obsahuje kvíz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Použití </a:t>
            </a:r>
            <a:r>
              <a:rPr lang="cs-CZ" dirty="0"/>
              <a:t>v hodině žáky zaujalo, aktivně se zapojovali </a:t>
            </a:r>
            <a:r>
              <a:rPr lang="cs-CZ" dirty="0" smtClean="0"/>
              <a:t>                    do </a:t>
            </a:r>
            <a:r>
              <a:rPr lang="cs-CZ" dirty="0"/>
              <a:t>diskuse a práce na interaktivní </a:t>
            </a:r>
            <a:r>
              <a:rPr lang="cs-CZ" dirty="0" smtClean="0"/>
              <a:t>tabuli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Vytvořeno 6. 1.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70914799"/>
      </p:ext>
    </p:extLst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23624" y="836712"/>
            <a:ext cx="7024744" cy="1143000"/>
          </a:xfrm>
        </p:spPr>
        <p:txBody>
          <a:bodyPr/>
          <a:lstStyle/>
          <a:p>
            <a:r>
              <a:rPr lang="cs-CZ" b="1" dirty="0" smtClean="0"/>
              <a:t>Ryby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051719" y="2132857"/>
            <a:ext cx="5112569" cy="2952327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30" name="Picture 6" descr="C:\Users\vitvarova\AppData\Local\Microsoft\Windows\Temporary Internet Files\Content.IE5\YP7380X7\MP90018251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2484" y="1988840"/>
            <a:ext cx="5688632" cy="376397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49329152"/>
      </p:ext>
    </p:extLst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Co o nich víme?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Ryby žijí ve vodě</a:t>
            </a:r>
          </a:p>
          <a:p>
            <a:r>
              <a:rPr lang="cs-CZ" sz="3200" b="1" dirty="0" smtClean="0"/>
              <a:t>Dýchají žábrami</a:t>
            </a:r>
          </a:p>
          <a:p>
            <a:r>
              <a:rPr lang="cs-CZ" sz="3200" b="1" dirty="0" smtClean="0"/>
              <a:t>Pohyb těla umožňují ploutve</a:t>
            </a:r>
          </a:p>
          <a:p>
            <a:r>
              <a:rPr lang="cs-CZ" sz="3200" b="1" dirty="0" smtClean="0"/>
              <a:t>Rozmnožují se vajíčky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055480614"/>
      </p:ext>
    </p:extLst>
  </p:cSld>
  <p:clrMapOvr>
    <a:masterClrMapping/>
  </p:clrMapOvr>
  <p:transition spd="slow"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Části těla </a:t>
            </a:r>
            <a:r>
              <a:rPr lang="cs-CZ" dirty="0" smtClean="0"/>
              <a:t>(spoj, co k sobě patří)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b="1" dirty="0" smtClean="0"/>
              <a:t>Hřbetní ploutev</a:t>
            </a:r>
          </a:p>
          <a:p>
            <a:endParaRPr lang="cs-CZ" b="1" dirty="0" smtClean="0"/>
          </a:p>
          <a:p>
            <a:r>
              <a:rPr lang="cs-CZ" b="1" dirty="0" smtClean="0"/>
              <a:t>Postranní čára</a:t>
            </a:r>
          </a:p>
          <a:p>
            <a:endParaRPr lang="cs-CZ" b="1" dirty="0" smtClean="0"/>
          </a:p>
          <a:p>
            <a:r>
              <a:rPr lang="cs-CZ" b="1" dirty="0" smtClean="0"/>
              <a:t>Ocasní ploutev</a:t>
            </a:r>
          </a:p>
          <a:p>
            <a:pPr marL="68580" indent="0">
              <a:buNone/>
            </a:pPr>
            <a:endParaRPr lang="cs-CZ" b="1" dirty="0" smtClean="0"/>
          </a:p>
          <a:p>
            <a:r>
              <a:rPr lang="cs-CZ" b="1" dirty="0" smtClean="0"/>
              <a:t>Hmatové vousy</a:t>
            </a:r>
            <a:endParaRPr lang="cs-CZ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2221803"/>
            <a:ext cx="3744417" cy="37444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86326828"/>
      </p:ext>
    </p:extLst>
  </p:cSld>
  <p:clrMapOvr>
    <a:masterClrMapping/>
  </p:clrMapOvr>
  <p:transition spd="slow"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2023" y="1787175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153833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083" y="350100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441540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52858" y="200032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77650" y="422108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23669" y="1052736"/>
            <a:ext cx="77367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Které ryby jsou sladkovodní? Které jsou mořské?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03847176"/>
      </p:ext>
    </p:extLst>
  </p:cSld>
  <p:clrMapOvr>
    <a:masterClrMapping/>
  </p:clrMapOvr>
  <p:transition spd="slow"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Kam patří?</a:t>
            </a:r>
            <a:endParaRPr lang="cs-CZ" b="1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260906"/>
            <a:ext cx="1989424" cy="14831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087902"/>
            <a:ext cx="2088232" cy="15687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44627" y="3246263"/>
            <a:ext cx="2183337" cy="16228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68371" y="4455601"/>
            <a:ext cx="1975715" cy="14734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75857" y="2420888"/>
            <a:ext cx="5760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A</a:t>
            </a:r>
            <a:endParaRPr lang="cs-CZ" sz="3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99902" y="3405131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K</a:t>
            </a:r>
            <a:endParaRPr lang="cs-CZ" sz="3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754462" y="4869158"/>
            <a:ext cx="5084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V</a:t>
            </a:r>
            <a:endParaRPr lang="cs-CZ" sz="3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40031" y="5724515"/>
            <a:ext cx="5040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Á</a:t>
            </a:r>
            <a:endParaRPr lang="cs-CZ" sz="3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034964" y="5659507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R</a:t>
            </a:r>
            <a:endParaRPr lang="cs-CZ" sz="3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19672" y="4590583"/>
            <a:ext cx="2160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I</a:t>
            </a:r>
            <a:endParaRPr lang="cs-CZ" sz="3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043608" y="2420888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U</a:t>
            </a:r>
            <a:endParaRPr lang="cs-CZ" sz="3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902895" y="2027388"/>
            <a:ext cx="360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M</a:t>
            </a:r>
            <a:endParaRPr lang="cs-CZ" sz="36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19320977"/>
      </p:ext>
    </p:extLst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Použité zdroje:</a:t>
            </a:r>
            <a:endParaRPr lang="cs-CZ" sz="1800" dirty="0"/>
          </a:p>
        </p:txBody>
      </p:sp>
      <p:sp>
        <p:nvSpPr>
          <p:cNvPr id="4" name="Obdélník 3"/>
          <p:cNvSpPr/>
          <p:nvPr/>
        </p:nvSpPr>
        <p:spPr>
          <a:xfrm>
            <a:off x="1043608" y="2204864"/>
            <a:ext cx="210936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www.office.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2435416762"/>
      </p:ext>
    </p:extLst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111</TotalTime>
  <Words>146</Words>
  <Application>Microsoft Office PowerPoint</Application>
  <PresentationFormat>Předvádění na obrazovce (4:3)</PresentationFormat>
  <Paragraphs>36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Austin</vt:lpstr>
      <vt:lpstr>NÁZEV ŠKOLY: Základní škola a praktická škola Arkadie o. p. s. AUTOR: Mgr. Martina Vitvarová NÁZEV: VY_32_INOVACE_63_PŘÍRODOPIS_RYBY TEMA: RYBY ČÍSLO PROJEKTU: CZ.1.07./1.4.00/21.2257  </vt:lpstr>
      <vt:lpstr>Anotace </vt:lpstr>
      <vt:lpstr>Ryby </vt:lpstr>
      <vt:lpstr>Co o nich víme?</vt:lpstr>
      <vt:lpstr>Části těla (spoj, co k sobě patří)</vt:lpstr>
      <vt:lpstr>Snímek 6</vt:lpstr>
      <vt:lpstr>Kam patří?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Ryby</dc:title>
  <dc:creator>Vitvarová Martina</dc:creator>
  <cp:lastModifiedBy>Dum</cp:lastModifiedBy>
  <cp:revision>14</cp:revision>
  <dcterms:created xsi:type="dcterms:W3CDTF">2012-01-12T09:15:00Z</dcterms:created>
  <dcterms:modified xsi:type="dcterms:W3CDTF">2012-06-26T10:43:37Z</dcterms:modified>
</cp:coreProperties>
</file>