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2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7" y="5052545"/>
            <a:ext cx="4627037" cy="53669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755576" y="2136339"/>
            <a:ext cx="7776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. p. s.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VY_32_INOVACE_65_PŘÍRODOPIS_PLAZI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TEMA: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PLAZI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</a:rPr>
              <a:t>Materiál pro výuku přírodopisu v 6. ročníku základní školy praktické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</a:rPr>
              <a:t>Určeno pro interaktivní tabuli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</a:rPr>
              <a:t>Výklad nové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látky – charakteristika skupiny, druhy</a:t>
            </a: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Kontrolní otázka (uštknutí zmijí) je zaměřená na nácvik praktických zkušeností je určena ke skupinové práci a následné diskusi</a:t>
            </a: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Použití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</a:rPr>
              <a:t>v hodině žáky zaujalo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, při nácviku praktických zkušeností pracovali s minimální pomocí</a:t>
            </a: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Vytvořeno 20. 2. 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</a:rPr>
              <a:t>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768870" cy="1143000"/>
          </a:xfrm>
          <a:gradFill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</a:gradFill>
        </p:spPr>
        <p:txBody>
          <a:bodyPr/>
          <a:lstStyle/>
          <a:p>
            <a:r>
              <a:rPr lang="cs-CZ" b="1" dirty="0" smtClean="0"/>
              <a:t>Plazi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492" y="2323653"/>
            <a:ext cx="6777317" cy="2401492"/>
          </a:xfrm>
          <a:gradFill flip="none" rotWithShape="1"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b="1" dirty="0" smtClean="0"/>
              <a:t>Pohybují se plazením</a:t>
            </a:r>
          </a:p>
          <a:p>
            <a:r>
              <a:rPr lang="cs-CZ" b="1" dirty="0" smtClean="0"/>
              <a:t>Tělo pokryté tuhými šupinami</a:t>
            </a:r>
          </a:p>
          <a:p>
            <a:r>
              <a:rPr lang="cs-CZ" b="1" dirty="0" smtClean="0"/>
              <a:t>Kladou vejce</a:t>
            </a:r>
          </a:p>
          <a:p>
            <a:r>
              <a:rPr lang="cs-CZ" b="1" dirty="0" smtClean="0"/>
              <a:t>Někteří živorodí</a:t>
            </a:r>
          </a:p>
          <a:p>
            <a:r>
              <a:rPr lang="cs-CZ" b="1" dirty="0" smtClean="0"/>
              <a:t>Hadi, ještěři, krokodýli, želvy</a:t>
            </a:r>
          </a:p>
          <a:p>
            <a:pPr marL="6858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vitvarova\AppData\Local\Microsoft\Windows\Temporary Internet Files\Content.IE5\ELR0BTAK\MC900084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32856"/>
            <a:ext cx="2623826" cy="2111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vitvarova\AppData\Local\Microsoft\Windows\Temporary Internet Files\Content.IE5\0XE9IPF3\MC900057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1786738" cy="132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vitvarova\AppData\Local\Microsoft\Windows\Temporary Internet Files\Content.IE5\SSW5W5G8\MC9001503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10920"/>
            <a:ext cx="3920346" cy="198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vitvarova\AppData\Local\Microsoft\Windows\Temporary Internet Files\Content.IE5\ELR0BTAK\MC900326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52" y="4610920"/>
            <a:ext cx="2929238" cy="171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2671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36028" y="908720"/>
            <a:ext cx="3346704" cy="639762"/>
          </a:xfrm>
        </p:spPr>
        <p:txBody>
          <a:bodyPr/>
          <a:lstStyle/>
          <a:p>
            <a:r>
              <a:rPr lang="cs-CZ" dirty="0" smtClean="0"/>
              <a:t>Užovka obojková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56447" y="1988839"/>
            <a:ext cx="2335433" cy="21546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5580111" y="1772816"/>
            <a:ext cx="2411617" cy="23694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63688" y="4656708"/>
            <a:ext cx="6512511" cy="1143000"/>
          </a:xfrm>
        </p:spPr>
        <p:txBody>
          <a:bodyPr/>
          <a:lstStyle/>
          <a:p>
            <a:r>
              <a:rPr lang="cs-CZ" dirty="0" smtClean="0"/>
              <a:t>Hadi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556792"/>
            <a:ext cx="3855265" cy="2891449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86" y="1772816"/>
            <a:ext cx="3845189" cy="2883892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43346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3231" y="1020887"/>
            <a:ext cx="3346704" cy="639762"/>
          </a:xfrm>
        </p:spPr>
        <p:txBody>
          <a:bodyPr/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691679" y="2348879"/>
            <a:ext cx="2304257" cy="144016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Slepýš křehký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5508103" y="1916832"/>
            <a:ext cx="2483625" cy="2225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1143000"/>
          </a:xfrm>
        </p:spPr>
        <p:txBody>
          <a:bodyPr/>
          <a:lstStyle/>
          <a:p>
            <a:r>
              <a:rPr lang="cs-CZ" dirty="0" smtClean="0"/>
              <a:t>Ještěři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837806" cy="2867389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3918079" cy="2867389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4713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živí?</a:t>
            </a:r>
            <a:endParaRPr lang="cs-CZ" dirty="0"/>
          </a:p>
        </p:txBody>
      </p:sp>
      <p:pic>
        <p:nvPicPr>
          <p:cNvPr id="4098" name="Picture 2" descr="C:\Users\vitvarova\AppData\Local\Microsoft\Windows\Temporary Internet Files\Content.IE5\ELR0BTAK\MC900023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1300681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itvarova\AppData\Local\Microsoft\Windows\Temporary Internet Files\Content.IE5\SSW5W5G8\MC900424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681" y="996007"/>
            <a:ext cx="19939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692696"/>
            <a:ext cx="49685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*Loví drobný hmyz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*Loví hraboše a žáby, kořist uštkne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99021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ošetříš kamaráda, kterého uštkla zmije?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C:\Users\vitvarova\AppData\Local\Microsoft\Windows\Temporary Internet Files\Content.IE5\SSW5W5G8\MC9004352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79"/>
            <a:ext cx="6408712" cy="361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7759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000" dirty="0" smtClean="0">
                <a:hlinkClick r:id="rId2"/>
              </a:rPr>
              <a:t>www.microsoft.office.com</a:t>
            </a:r>
            <a:endParaRPr lang="cs-CZ" sz="1000" dirty="0" smtClean="0"/>
          </a:p>
          <a:p>
            <a:r>
              <a:rPr lang="cs-CZ" sz="1000" dirty="0"/>
              <a:t>Zmije obecná. In: </a:t>
            </a:r>
            <a:r>
              <a:rPr lang="cs-CZ" sz="1000" dirty="0" err="1"/>
              <a:t>Wikipedia</a:t>
            </a:r>
            <a:r>
              <a:rPr lang="cs-CZ" sz="1000" dirty="0"/>
              <a:t>: </a:t>
            </a:r>
            <a:r>
              <a:rPr lang="cs-CZ" sz="1000" dirty="0" err="1"/>
              <a:t>the</a:t>
            </a:r>
            <a:r>
              <a:rPr lang="cs-CZ" sz="1000" dirty="0"/>
              <a:t> free </a:t>
            </a:r>
            <a:r>
              <a:rPr lang="cs-CZ" sz="1000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2001-, 29. 4. 2005, 14:05 Náhled verze z 29. 4. 2005, 14:05 [cit. 2012-02-20].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cs.wikipedia.org/wiki/Soubor:Viperaberus1.jpg</a:t>
            </a:r>
            <a:endParaRPr lang="cs-CZ" sz="1000" dirty="0" smtClean="0"/>
          </a:p>
          <a:p>
            <a:r>
              <a:rPr lang="cs-CZ" sz="1000" dirty="0"/>
              <a:t>Užovka obojková.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2001-, 14. 10. 2005, 09:57 [cit. 2012-02-20]. Dostupné z: http://cs.wikipedia.org/wiki/Soubor:Natrix_natrix_%28Karl_L%29.jpg  </a:t>
            </a:r>
            <a:endParaRPr lang="cs-CZ" sz="1000" dirty="0" smtClean="0"/>
          </a:p>
          <a:p>
            <a:r>
              <a:rPr lang="cs-CZ" sz="1000" dirty="0"/>
              <a:t>Slepýš křehký.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2001-, 5. 12. 2004, 21:04 [cit. 2012-02-20]. Dostupné z: http://cs.wikipedia.org/wiki/Soubor:Anguidae.jpg </a:t>
            </a:r>
            <a:endParaRPr lang="cs-CZ" sz="1000" dirty="0" smtClean="0"/>
          </a:p>
          <a:p>
            <a:r>
              <a:rPr lang="cs-CZ" sz="1000" dirty="0"/>
              <a:t>Ještěrka obecná.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2001-, 19:42, 3 June 2007 [cit. 2012-02-20]. Dostupné z: http://commons.wikimedia.org/wiki/File:M_Zauneidechse1.JPG </a:t>
            </a:r>
            <a:endParaRPr lang="cs-CZ" sz="10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314</TotalTime>
  <Words>309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Plazi </vt:lpstr>
      <vt:lpstr>Hadi</vt:lpstr>
      <vt:lpstr>Ještěři</vt:lpstr>
      <vt:lpstr>Čím se živí?</vt:lpstr>
      <vt:lpstr>Jak ošetříš kamaráda, kterého uštkla zmije?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Vitvarová Martina </cp:lastModifiedBy>
  <cp:revision>32</cp:revision>
  <dcterms:created xsi:type="dcterms:W3CDTF">2011-06-20T10:40:08Z</dcterms:created>
  <dcterms:modified xsi:type="dcterms:W3CDTF">2012-06-01T07:29:13Z</dcterms:modified>
</cp:coreProperties>
</file>