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66" r:id="rId4"/>
    <p:sldId id="262" r:id="rId5"/>
    <p:sldId id="263" r:id="rId6"/>
    <p:sldId id="264" r:id="rId7"/>
    <p:sldId id="265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8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BAEE38E-1D40-4B6F-8844-F0CF9D9259BC}" type="doc">
      <dgm:prSet loTypeId="urn:microsoft.com/office/officeart/2005/8/layout/list1" loCatId="list" qsTypeId="urn:microsoft.com/office/officeart/2005/8/quickstyle/3d2" qsCatId="3D" csTypeId="urn:microsoft.com/office/officeart/2005/8/colors/accent2_4" csCatId="accent2" phldr="1"/>
      <dgm:spPr/>
      <dgm:t>
        <a:bodyPr/>
        <a:lstStyle/>
        <a:p>
          <a:endParaRPr lang="cs-CZ"/>
        </a:p>
      </dgm:t>
    </dgm:pt>
    <dgm:pt modelId="{24FA4D5D-88CF-439B-B6D2-322A41313046}">
      <dgm:prSet phldrT="[Text]"/>
      <dgm:spPr/>
      <dgm:t>
        <a:bodyPr/>
        <a:lstStyle/>
        <a:p>
          <a:r>
            <a:rPr lang="cs-CZ" dirty="0" smtClean="0"/>
            <a:t>Maso </a:t>
          </a:r>
          <a:endParaRPr lang="cs-CZ" dirty="0"/>
        </a:p>
      </dgm:t>
    </dgm:pt>
    <dgm:pt modelId="{E4D6A282-FB75-4897-A630-F9E1B099CAD1}" type="parTrans" cxnId="{8518A0F9-C2E5-4359-8CC6-5B0848AF4891}">
      <dgm:prSet/>
      <dgm:spPr/>
      <dgm:t>
        <a:bodyPr/>
        <a:lstStyle/>
        <a:p>
          <a:endParaRPr lang="cs-CZ"/>
        </a:p>
      </dgm:t>
    </dgm:pt>
    <dgm:pt modelId="{B8D3A76D-4EC5-442A-992E-13E1844F67E7}" type="sibTrans" cxnId="{8518A0F9-C2E5-4359-8CC6-5B0848AF4891}">
      <dgm:prSet/>
      <dgm:spPr/>
      <dgm:t>
        <a:bodyPr/>
        <a:lstStyle/>
        <a:p>
          <a:endParaRPr lang="cs-CZ"/>
        </a:p>
      </dgm:t>
    </dgm:pt>
    <dgm:pt modelId="{0B27FC21-EA33-4F33-8046-CEA66EC2C0D3}">
      <dgm:prSet phldrT="[Text]"/>
      <dgm:spPr/>
      <dgm:t>
        <a:bodyPr/>
        <a:lstStyle/>
        <a:p>
          <a:r>
            <a:rPr lang="cs-CZ" dirty="0" smtClean="0"/>
            <a:t>Vejce</a:t>
          </a:r>
          <a:endParaRPr lang="cs-CZ" dirty="0"/>
        </a:p>
      </dgm:t>
    </dgm:pt>
    <dgm:pt modelId="{666D4839-0ABE-434E-BDB4-0B8A9ABBF122}" type="parTrans" cxnId="{8607B208-F1A8-4B4C-9481-79A846AA0CCC}">
      <dgm:prSet/>
      <dgm:spPr/>
      <dgm:t>
        <a:bodyPr/>
        <a:lstStyle/>
        <a:p>
          <a:endParaRPr lang="cs-CZ"/>
        </a:p>
      </dgm:t>
    </dgm:pt>
    <dgm:pt modelId="{F751CB75-FB32-47BA-A336-180498EA7A0E}" type="sibTrans" cxnId="{8607B208-F1A8-4B4C-9481-79A846AA0CCC}">
      <dgm:prSet/>
      <dgm:spPr/>
      <dgm:t>
        <a:bodyPr/>
        <a:lstStyle/>
        <a:p>
          <a:endParaRPr lang="cs-CZ"/>
        </a:p>
      </dgm:t>
    </dgm:pt>
    <dgm:pt modelId="{987AFFF5-5812-4417-8C5B-826BB9312460}">
      <dgm:prSet phldrT="[Text]"/>
      <dgm:spPr/>
      <dgm:t>
        <a:bodyPr/>
        <a:lstStyle/>
        <a:p>
          <a:r>
            <a:rPr lang="cs-CZ" dirty="0" smtClean="0"/>
            <a:t>Peří</a:t>
          </a:r>
          <a:endParaRPr lang="cs-CZ" dirty="0"/>
        </a:p>
      </dgm:t>
    </dgm:pt>
    <dgm:pt modelId="{47621368-14C3-4597-8557-A8F73CD28F7D}" type="parTrans" cxnId="{B89B6AFF-9C33-4AB9-8C99-C87F185454AC}">
      <dgm:prSet/>
      <dgm:spPr/>
      <dgm:t>
        <a:bodyPr/>
        <a:lstStyle/>
        <a:p>
          <a:endParaRPr lang="cs-CZ"/>
        </a:p>
      </dgm:t>
    </dgm:pt>
    <dgm:pt modelId="{FDF15093-EFBD-4680-B9DA-7736BE81C89C}" type="sibTrans" cxnId="{B89B6AFF-9C33-4AB9-8C99-C87F185454AC}">
      <dgm:prSet/>
      <dgm:spPr/>
      <dgm:t>
        <a:bodyPr/>
        <a:lstStyle/>
        <a:p>
          <a:endParaRPr lang="cs-CZ"/>
        </a:p>
      </dgm:t>
    </dgm:pt>
    <dgm:pt modelId="{46918A54-CA39-4FA2-91B8-E8EA90FAF540}" type="pres">
      <dgm:prSet presAssocID="{DBAEE38E-1D40-4B6F-8844-F0CF9D9259B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3871AF-CF6D-4E8B-946B-BB6F5EEAF538}" type="pres">
      <dgm:prSet presAssocID="{24FA4D5D-88CF-439B-B6D2-322A41313046}" presName="parentLin" presStyleCnt="0"/>
      <dgm:spPr/>
    </dgm:pt>
    <dgm:pt modelId="{F027FAAB-0428-40A9-8044-1BE50CDF56AB}" type="pres">
      <dgm:prSet presAssocID="{24FA4D5D-88CF-439B-B6D2-322A41313046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4535896C-9183-42F9-BD09-1E04EF536032}" type="pres">
      <dgm:prSet presAssocID="{24FA4D5D-88CF-439B-B6D2-322A41313046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795A147-29FF-43FB-AF45-8FA5E3B60609}" type="pres">
      <dgm:prSet presAssocID="{24FA4D5D-88CF-439B-B6D2-322A41313046}" presName="negativeSpace" presStyleCnt="0"/>
      <dgm:spPr/>
    </dgm:pt>
    <dgm:pt modelId="{618DCBBE-4543-43AB-96F3-A168A950F6D2}" type="pres">
      <dgm:prSet presAssocID="{24FA4D5D-88CF-439B-B6D2-322A41313046}" presName="childText" presStyleLbl="conFgAcc1" presStyleIdx="0" presStyleCnt="3">
        <dgm:presLayoutVars>
          <dgm:bulletEnabled val="1"/>
        </dgm:presLayoutVars>
      </dgm:prSet>
      <dgm:spPr/>
    </dgm:pt>
    <dgm:pt modelId="{EF29BD12-AA8E-4C78-8217-FEDB38503501}" type="pres">
      <dgm:prSet presAssocID="{B8D3A76D-4EC5-442A-992E-13E1844F67E7}" presName="spaceBetweenRectangles" presStyleCnt="0"/>
      <dgm:spPr/>
    </dgm:pt>
    <dgm:pt modelId="{15A1DB50-EB3D-4109-A719-D867EE18A55B}" type="pres">
      <dgm:prSet presAssocID="{0B27FC21-EA33-4F33-8046-CEA66EC2C0D3}" presName="parentLin" presStyleCnt="0"/>
      <dgm:spPr/>
    </dgm:pt>
    <dgm:pt modelId="{674DEDF6-7940-4EEF-BF48-14C91C9CDE87}" type="pres">
      <dgm:prSet presAssocID="{0B27FC21-EA33-4F33-8046-CEA66EC2C0D3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1E4B596A-A798-4C6C-8462-1F0B9DEFD063}" type="pres">
      <dgm:prSet presAssocID="{0B27FC21-EA33-4F33-8046-CEA66EC2C0D3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3D75403-BD8E-4422-9ADA-0FD9258D98C9}" type="pres">
      <dgm:prSet presAssocID="{0B27FC21-EA33-4F33-8046-CEA66EC2C0D3}" presName="negativeSpace" presStyleCnt="0"/>
      <dgm:spPr/>
    </dgm:pt>
    <dgm:pt modelId="{1B54D2BF-6D78-4D9B-ADCB-663DFC338FBD}" type="pres">
      <dgm:prSet presAssocID="{0B27FC21-EA33-4F33-8046-CEA66EC2C0D3}" presName="childText" presStyleLbl="conFgAcc1" presStyleIdx="1" presStyleCnt="3">
        <dgm:presLayoutVars>
          <dgm:bulletEnabled val="1"/>
        </dgm:presLayoutVars>
      </dgm:prSet>
      <dgm:spPr/>
    </dgm:pt>
    <dgm:pt modelId="{815237DE-5E1C-4483-8A02-F8274771AA95}" type="pres">
      <dgm:prSet presAssocID="{F751CB75-FB32-47BA-A336-180498EA7A0E}" presName="spaceBetweenRectangles" presStyleCnt="0"/>
      <dgm:spPr/>
    </dgm:pt>
    <dgm:pt modelId="{E4F1480E-8810-4F4F-9C7C-92BD490D2BBD}" type="pres">
      <dgm:prSet presAssocID="{987AFFF5-5812-4417-8C5B-826BB9312460}" presName="parentLin" presStyleCnt="0"/>
      <dgm:spPr/>
    </dgm:pt>
    <dgm:pt modelId="{7B505F15-97D7-47F1-97B5-22C158D51BB8}" type="pres">
      <dgm:prSet presAssocID="{987AFFF5-5812-4417-8C5B-826BB9312460}" presName="parentLeftMargin" presStyleLbl="node1" presStyleIdx="1" presStyleCnt="3"/>
      <dgm:spPr/>
      <dgm:t>
        <a:bodyPr/>
        <a:lstStyle/>
        <a:p>
          <a:endParaRPr lang="cs-CZ"/>
        </a:p>
      </dgm:t>
    </dgm:pt>
    <dgm:pt modelId="{8E7DA3B2-0C04-486C-86A7-2EC4DABA9782}" type="pres">
      <dgm:prSet presAssocID="{987AFFF5-5812-4417-8C5B-826BB9312460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7B4314-314B-47C3-98B2-5CB8CF084887}" type="pres">
      <dgm:prSet presAssocID="{987AFFF5-5812-4417-8C5B-826BB9312460}" presName="negativeSpace" presStyleCnt="0"/>
      <dgm:spPr/>
    </dgm:pt>
    <dgm:pt modelId="{1E805A88-D748-473D-85A5-6CF11EF81D52}" type="pres">
      <dgm:prSet presAssocID="{987AFFF5-5812-4417-8C5B-826BB9312460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4FF9EBEB-53A8-4AE4-9C17-5D0162921FA1}" type="presOf" srcId="{0B27FC21-EA33-4F33-8046-CEA66EC2C0D3}" destId="{1E4B596A-A798-4C6C-8462-1F0B9DEFD063}" srcOrd="1" destOrd="0" presId="urn:microsoft.com/office/officeart/2005/8/layout/list1"/>
    <dgm:cxn modelId="{B89B6AFF-9C33-4AB9-8C99-C87F185454AC}" srcId="{DBAEE38E-1D40-4B6F-8844-F0CF9D9259BC}" destId="{987AFFF5-5812-4417-8C5B-826BB9312460}" srcOrd="2" destOrd="0" parTransId="{47621368-14C3-4597-8557-A8F73CD28F7D}" sibTransId="{FDF15093-EFBD-4680-B9DA-7736BE81C89C}"/>
    <dgm:cxn modelId="{589A8314-91E2-47D6-96F2-97E2AF068C65}" type="presOf" srcId="{0B27FC21-EA33-4F33-8046-CEA66EC2C0D3}" destId="{674DEDF6-7940-4EEF-BF48-14C91C9CDE87}" srcOrd="0" destOrd="0" presId="urn:microsoft.com/office/officeart/2005/8/layout/list1"/>
    <dgm:cxn modelId="{277F4225-7970-47D1-A7FA-77973530F5E5}" type="presOf" srcId="{987AFFF5-5812-4417-8C5B-826BB9312460}" destId="{8E7DA3B2-0C04-486C-86A7-2EC4DABA9782}" srcOrd="1" destOrd="0" presId="urn:microsoft.com/office/officeart/2005/8/layout/list1"/>
    <dgm:cxn modelId="{92586CEA-8CD7-419D-A2A7-FECAC3F1C662}" type="presOf" srcId="{DBAEE38E-1D40-4B6F-8844-F0CF9D9259BC}" destId="{46918A54-CA39-4FA2-91B8-E8EA90FAF540}" srcOrd="0" destOrd="0" presId="urn:microsoft.com/office/officeart/2005/8/layout/list1"/>
    <dgm:cxn modelId="{7559CC40-9A04-4F9D-B4F6-715DB7E540C8}" type="presOf" srcId="{24FA4D5D-88CF-439B-B6D2-322A41313046}" destId="{4535896C-9183-42F9-BD09-1E04EF536032}" srcOrd="1" destOrd="0" presId="urn:microsoft.com/office/officeart/2005/8/layout/list1"/>
    <dgm:cxn modelId="{8607B208-F1A8-4B4C-9481-79A846AA0CCC}" srcId="{DBAEE38E-1D40-4B6F-8844-F0CF9D9259BC}" destId="{0B27FC21-EA33-4F33-8046-CEA66EC2C0D3}" srcOrd="1" destOrd="0" parTransId="{666D4839-0ABE-434E-BDB4-0B8A9ABBF122}" sibTransId="{F751CB75-FB32-47BA-A336-180498EA7A0E}"/>
    <dgm:cxn modelId="{783B851F-FE14-40F4-BC1A-F5901AAA479F}" type="presOf" srcId="{987AFFF5-5812-4417-8C5B-826BB9312460}" destId="{7B505F15-97D7-47F1-97B5-22C158D51BB8}" srcOrd="0" destOrd="0" presId="urn:microsoft.com/office/officeart/2005/8/layout/list1"/>
    <dgm:cxn modelId="{AEB195C8-4D09-4405-8C2A-8578A7C39AB0}" type="presOf" srcId="{24FA4D5D-88CF-439B-B6D2-322A41313046}" destId="{F027FAAB-0428-40A9-8044-1BE50CDF56AB}" srcOrd="0" destOrd="0" presId="urn:microsoft.com/office/officeart/2005/8/layout/list1"/>
    <dgm:cxn modelId="{8518A0F9-C2E5-4359-8CC6-5B0848AF4891}" srcId="{DBAEE38E-1D40-4B6F-8844-F0CF9D9259BC}" destId="{24FA4D5D-88CF-439B-B6D2-322A41313046}" srcOrd="0" destOrd="0" parTransId="{E4D6A282-FB75-4897-A630-F9E1B099CAD1}" sibTransId="{B8D3A76D-4EC5-442A-992E-13E1844F67E7}"/>
    <dgm:cxn modelId="{1B99F9B0-BAC0-4059-BA04-BB64DF582692}" type="presParOf" srcId="{46918A54-CA39-4FA2-91B8-E8EA90FAF540}" destId="{D33871AF-CF6D-4E8B-946B-BB6F5EEAF538}" srcOrd="0" destOrd="0" presId="urn:microsoft.com/office/officeart/2005/8/layout/list1"/>
    <dgm:cxn modelId="{BBAE1E0E-35A3-49F2-8DD5-A98258EE9BAC}" type="presParOf" srcId="{D33871AF-CF6D-4E8B-946B-BB6F5EEAF538}" destId="{F027FAAB-0428-40A9-8044-1BE50CDF56AB}" srcOrd="0" destOrd="0" presId="urn:microsoft.com/office/officeart/2005/8/layout/list1"/>
    <dgm:cxn modelId="{035B73FC-2792-4CF0-93FD-6CA52D0FD6C7}" type="presParOf" srcId="{D33871AF-CF6D-4E8B-946B-BB6F5EEAF538}" destId="{4535896C-9183-42F9-BD09-1E04EF536032}" srcOrd="1" destOrd="0" presId="urn:microsoft.com/office/officeart/2005/8/layout/list1"/>
    <dgm:cxn modelId="{A36D119A-A5EB-49F6-B8BC-AE4F1E69DAB0}" type="presParOf" srcId="{46918A54-CA39-4FA2-91B8-E8EA90FAF540}" destId="{7795A147-29FF-43FB-AF45-8FA5E3B60609}" srcOrd="1" destOrd="0" presId="urn:microsoft.com/office/officeart/2005/8/layout/list1"/>
    <dgm:cxn modelId="{A0ADF361-8117-4CF5-B38B-182ADF2DD7EB}" type="presParOf" srcId="{46918A54-CA39-4FA2-91B8-E8EA90FAF540}" destId="{618DCBBE-4543-43AB-96F3-A168A950F6D2}" srcOrd="2" destOrd="0" presId="urn:microsoft.com/office/officeart/2005/8/layout/list1"/>
    <dgm:cxn modelId="{44A11423-8E40-4D25-9B50-E5FDBD549650}" type="presParOf" srcId="{46918A54-CA39-4FA2-91B8-E8EA90FAF540}" destId="{EF29BD12-AA8E-4C78-8217-FEDB38503501}" srcOrd="3" destOrd="0" presId="urn:microsoft.com/office/officeart/2005/8/layout/list1"/>
    <dgm:cxn modelId="{DEC680A5-E65C-4665-AA10-795ADCAB3099}" type="presParOf" srcId="{46918A54-CA39-4FA2-91B8-E8EA90FAF540}" destId="{15A1DB50-EB3D-4109-A719-D867EE18A55B}" srcOrd="4" destOrd="0" presId="urn:microsoft.com/office/officeart/2005/8/layout/list1"/>
    <dgm:cxn modelId="{8B9CA7CC-D88A-44BC-8D21-9257FA951068}" type="presParOf" srcId="{15A1DB50-EB3D-4109-A719-D867EE18A55B}" destId="{674DEDF6-7940-4EEF-BF48-14C91C9CDE87}" srcOrd="0" destOrd="0" presId="urn:microsoft.com/office/officeart/2005/8/layout/list1"/>
    <dgm:cxn modelId="{A2CAAB18-7DDE-44F3-8F34-210B5A8D687D}" type="presParOf" srcId="{15A1DB50-EB3D-4109-A719-D867EE18A55B}" destId="{1E4B596A-A798-4C6C-8462-1F0B9DEFD063}" srcOrd="1" destOrd="0" presId="urn:microsoft.com/office/officeart/2005/8/layout/list1"/>
    <dgm:cxn modelId="{1FF64063-F38F-4B23-AFDB-717A41C065E3}" type="presParOf" srcId="{46918A54-CA39-4FA2-91B8-E8EA90FAF540}" destId="{F3D75403-BD8E-4422-9ADA-0FD9258D98C9}" srcOrd="5" destOrd="0" presId="urn:microsoft.com/office/officeart/2005/8/layout/list1"/>
    <dgm:cxn modelId="{F549086E-1D2A-4150-ADAA-346E8ACDBFC7}" type="presParOf" srcId="{46918A54-CA39-4FA2-91B8-E8EA90FAF540}" destId="{1B54D2BF-6D78-4D9B-ADCB-663DFC338FBD}" srcOrd="6" destOrd="0" presId="urn:microsoft.com/office/officeart/2005/8/layout/list1"/>
    <dgm:cxn modelId="{44BB36D7-BD8A-4C66-9858-3ABB28F83121}" type="presParOf" srcId="{46918A54-CA39-4FA2-91B8-E8EA90FAF540}" destId="{815237DE-5E1C-4483-8A02-F8274771AA95}" srcOrd="7" destOrd="0" presId="urn:microsoft.com/office/officeart/2005/8/layout/list1"/>
    <dgm:cxn modelId="{63EA5AF9-C582-4599-A7D7-CFFFA548045C}" type="presParOf" srcId="{46918A54-CA39-4FA2-91B8-E8EA90FAF540}" destId="{E4F1480E-8810-4F4F-9C7C-92BD490D2BBD}" srcOrd="8" destOrd="0" presId="urn:microsoft.com/office/officeart/2005/8/layout/list1"/>
    <dgm:cxn modelId="{48214FAB-D432-4685-81D0-DB1F802CBBD1}" type="presParOf" srcId="{E4F1480E-8810-4F4F-9C7C-92BD490D2BBD}" destId="{7B505F15-97D7-47F1-97B5-22C158D51BB8}" srcOrd="0" destOrd="0" presId="urn:microsoft.com/office/officeart/2005/8/layout/list1"/>
    <dgm:cxn modelId="{09BE686B-A536-4F4E-9615-AD4BBC819714}" type="presParOf" srcId="{E4F1480E-8810-4F4F-9C7C-92BD490D2BBD}" destId="{8E7DA3B2-0C04-486C-86A7-2EC4DABA9782}" srcOrd="1" destOrd="0" presId="urn:microsoft.com/office/officeart/2005/8/layout/list1"/>
    <dgm:cxn modelId="{BD1D9B51-2829-4DD1-A9EF-911BB54CC719}" type="presParOf" srcId="{46918A54-CA39-4FA2-91B8-E8EA90FAF540}" destId="{DD7B4314-314B-47C3-98B2-5CB8CF084887}" srcOrd="9" destOrd="0" presId="urn:microsoft.com/office/officeart/2005/8/layout/list1"/>
    <dgm:cxn modelId="{5F663F62-376C-4991-AF39-E77D2617F24B}" type="presParOf" srcId="{46918A54-CA39-4FA2-91B8-E8EA90FAF540}" destId="{1E805A88-D748-473D-85A5-6CF11EF81D52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8DCBBE-4543-43AB-96F3-A168A950F6D2}">
      <dsp:nvSpPr>
        <dsp:cNvPr id="0" name=""/>
        <dsp:cNvSpPr/>
      </dsp:nvSpPr>
      <dsp:spPr>
        <a:xfrm>
          <a:off x="0" y="543260"/>
          <a:ext cx="8229600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535896C-9183-42F9-BD09-1E04EF536032}">
      <dsp:nvSpPr>
        <dsp:cNvPr id="0" name=""/>
        <dsp:cNvSpPr/>
      </dsp:nvSpPr>
      <dsp:spPr>
        <a:xfrm>
          <a:off x="411480" y="41420"/>
          <a:ext cx="5760720" cy="1003680"/>
        </a:xfrm>
        <a:prstGeom prst="roundRect">
          <a:avLst/>
        </a:prstGeom>
        <a:gradFill rotWithShape="0">
          <a:gsLst>
            <a:gs pos="0">
              <a:schemeClr val="accent2">
                <a:shade val="50000"/>
                <a:hueOff val="0"/>
                <a:satOff val="0"/>
                <a:lumOff val="0"/>
                <a:alphaOff val="0"/>
                <a:shade val="58000"/>
                <a:satMod val="150000"/>
              </a:schemeClr>
            </a:gs>
            <a:gs pos="72000">
              <a:schemeClr val="accent2">
                <a:shade val="50000"/>
                <a:hueOff val="0"/>
                <a:satOff val="0"/>
                <a:lumOff val="0"/>
                <a:alphaOff val="0"/>
                <a:tint val="90000"/>
                <a:satMod val="135000"/>
              </a:schemeClr>
            </a:gs>
            <a:gs pos="100000">
              <a:schemeClr val="accent2">
                <a:shade val="50000"/>
                <a:hueOff val="0"/>
                <a:satOff val="0"/>
                <a:lumOff val="0"/>
                <a:alphaOff val="0"/>
                <a:tint val="8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Maso </a:t>
          </a:r>
          <a:endParaRPr lang="cs-CZ" sz="3400" kern="1200" dirty="0"/>
        </a:p>
      </dsp:txBody>
      <dsp:txXfrm>
        <a:off x="460476" y="90416"/>
        <a:ext cx="5662728" cy="905688"/>
      </dsp:txXfrm>
    </dsp:sp>
    <dsp:sp modelId="{1B54D2BF-6D78-4D9B-ADCB-663DFC338FBD}">
      <dsp:nvSpPr>
        <dsp:cNvPr id="0" name=""/>
        <dsp:cNvSpPr/>
      </dsp:nvSpPr>
      <dsp:spPr>
        <a:xfrm>
          <a:off x="0" y="2085501"/>
          <a:ext cx="8229600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shade val="50000"/>
              <a:hueOff val="-281523"/>
              <a:satOff val="4153"/>
              <a:lumOff val="27491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E4B596A-A798-4C6C-8462-1F0B9DEFD063}">
      <dsp:nvSpPr>
        <dsp:cNvPr id="0" name=""/>
        <dsp:cNvSpPr/>
      </dsp:nvSpPr>
      <dsp:spPr>
        <a:xfrm>
          <a:off x="411480" y="1583661"/>
          <a:ext cx="5760720" cy="1003680"/>
        </a:xfrm>
        <a:prstGeom prst="roundRect">
          <a:avLst/>
        </a:prstGeom>
        <a:gradFill rotWithShape="0">
          <a:gsLst>
            <a:gs pos="0">
              <a:schemeClr val="accent2">
                <a:shade val="50000"/>
                <a:hueOff val="-301700"/>
                <a:satOff val="3395"/>
                <a:lumOff val="29921"/>
                <a:alphaOff val="0"/>
                <a:shade val="58000"/>
                <a:satMod val="150000"/>
              </a:schemeClr>
            </a:gs>
            <a:gs pos="72000">
              <a:schemeClr val="accent2">
                <a:shade val="50000"/>
                <a:hueOff val="-301700"/>
                <a:satOff val="3395"/>
                <a:lumOff val="29921"/>
                <a:alphaOff val="0"/>
                <a:tint val="90000"/>
                <a:satMod val="135000"/>
              </a:schemeClr>
            </a:gs>
            <a:gs pos="100000">
              <a:schemeClr val="accent2">
                <a:shade val="50000"/>
                <a:hueOff val="-301700"/>
                <a:satOff val="3395"/>
                <a:lumOff val="29921"/>
                <a:alphaOff val="0"/>
                <a:tint val="8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Vejce</a:t>
          </a:r>
          <a:endParaRPr lang="cs-CZ" sz="3400" kern="1200" dirty="0"/>
        </a:p>
      </dsp:txBody>
      <dsp:txXfrm>
        <a:off x="460476" y="1632657"/>
        <a:ext cx="5662728" cy="905688"/>
      </dsp:txXfrm>
    </dsp:sp>
    <dsp:sp modelId="{1E805A88-D748-473D-85A5-6CF11EF81D52}">
      <dsp:nvSpPr>
        <dsp:cNvPr id="0" name=""/>
        <dsp:cNvSpPr/>
      </dsp:nvSpPr>
      <dsp:spPr>
        <a:xfrm>
          <a:off x="0" y="3627741"/>
          <a:ext cx="8229600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shade val="50000"/>
              <a:hueOff val="-281523"/>
              <a:satOff val="4153"/>
              <a:lumOff val="27491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E7DA3B2-0C04-486C-86A7-2EC4DABA9782}">
      <dsp:nvSpPr>
        <dsp:cNvPr id="0" name=""/>
        <dsp:cNvSpPr/>
      </dsp:nvSpPr>
      <dsp:spPr>
        <a:xfrm>
          <a:off x="411480" y="3125900"/>
          <a:ext cx="5760720" cy="1003680"/>
        </a:xfrm>
        <a:prstGeom prst="roundRect">
          <a:avLst/>
        </a:prstGeom>
        <a:gradFill rotWithShape="0">
          <a:gsLst>
            <a:gs pos="0">
              <a:schemeClr val="accent2">
                <a:shade val="50000"/>
                <a:hueOff val="-301700"/>
                <a:satOff val="3395"/>
                <a:lumOff val="29921"/>
                <a:alphaOff val="0"/>
                <a:shade val="58000"/>
                <a:satMod val="150000"/>
              </a:schemeClr>
            </a:gs>
            <a:gs pos="72000">
              <a:schemeClr val="accent2">
                <a:shade val="50000"/>
                <a:hueOff val="-301700"/>
                <a:satOff val="3395"/>
                <a:lumOff val="29921"/>
                <a:alphaOff val="0"/>
                <a:tint val="90000"/>
                <a:satMod val="135000"/>
              </a:schemeClr>
            </a:gs>
            <a:gs pos="100000">
              <a:schemeClr val="accent2">
                <a:shade val="50000"/>
                <a:hueOff val="-301700"/>
                <a:satOff val="3395"/>
                <a:lumOff val="29921"/>
                <a:alphaOff val="0"/>
                <a:tint val="8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Peří</a:t>
          </a:r>
          <a:endParaRPr lang="cs-CZ" sz="3400" kern="1200" dirty="0"/>
        </a:p>
      </dsp:txBody>
      <dsp:txXfrm>
        <a:off x="460476" y="3174896"/>
        <a:ext cx="5662728" cy="9056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8FE4659-7985-49B0-AFB9-855F1780E650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8FE4659-7985-49B0-AFB9-855F1780E650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8FE4659-7985-49B0-AFB9-855F1780E650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8FE4659-7985-49B0-AFB9-855F1780E650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18FE4659-7985-49B0-AFB9-855F1780E650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59632" y="2819400"/>
            <a:ext cx="6912768" cy="1329680"/>
          </a:xfrm>
        </p:spPr>
        <p:txBody>
          <a:bodyPr>
            <a:normAutofit fontScale="55000" lnSpcReduction="20000"/>
          </a:bodyPr>
          <a:lstStyle/>
          <a:p>
            <a:pPr algn="l"/>
            <a:r>
              <a:rPr lang="cs-CZ" dirty="0" smtClean="0"/>
              <a:t>NÁZEV </a:t>
            </a:r>
            <a:r>
              <a:rPr lang="cs-CZ" dirty="0"/>
              <a:t>ŠKOLY: Základní škola a praktická škola Arkadie </a:t>
            </a:r>
            <a:r>
              <a:rPr lang="cs-CZ" dirty="0" smtClean="0"/>
              <a:t>o. p. s.</a:t>
            </a:r>
            <a:endParaRPr lang="cs-CZ" dirty="0"/>
          </a:p>
          <a:p>
            <a:pPr algn="l"/>
            <a:r>
              <a:rPr lang="cs-CZ" dirty="0"/>
              <a:t>AUTOR: Mgr. Martina Vitvarová</a:t>
            </a:r>
          </a:p>
          <a:p>
            <a:pPr algn="l"/>
            <a:r>
              <a:rPr lang="cs-CZ" dirty="0"/>
              <a:t>NÁZEV: </a:t>
            </a:r>
            <a:r>
              <a:rPr lang="cs-CZ" dirty="0" smtClean="0"/>
              <a:t>VY_32_INOVACE_67_PŘÍRODOPIS_DOMÁCÍ PTÁCI</a:t>
            </a:r>
            <a:endParaRPr lang="cs-CZ" dirty="0"/>
          </a:p>
          <a:p>
            <a:pPr algn="l"/>
            <a:r>
              <a:rPr lang="cs-CZ" dirty="0"/>
              <a:t>TEMA: </a:t>
            </a:r>
            <a:r>
              <a:rPr lang="cs-CZ" dirty="0" smtClean="0"/>
              <a:t>DOMÁCÍ PTÁCI</a:t>
            </a:r>
            <a:endParaRPr lang="cs-CZ" dirty="0"/>
          </a:p>
          <a:p>
            <a:pPr algn="l"/>
            <a:r>
              <a:rPr lang="cs-CZ" dirty="0"/>
              <a:t>ČÍSLO PROJEKTU: CZ.1.07./1.4.00/21.2257 </a:t>
            </a:r>
          </a:p>
          <a:p>
            <a:pPr algn="l"/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2862883"/>
          </a:xfrm>
        </p:spPr>
        <p:txBody>
          <a:bodyPr>
            <a:normAutofit/>
          </a:bodyPr>
          <a:lstStyle/>
          <a:p>
            <a:r>
              <a:rPr lang="cs-CZ" sz="2000" dirty="0" smtClean="0"/>
              <a:t>Materiál pro výuku </a:t>
            </a:r>
            <a:r>
              <a:rPr lang="cs-CZ" sz="2000" dirty="0"/>
              <a:t>p</a:t>
            </a:r>
            <a:r>
              <a:rPr lang="cs-CZ" sz="2000" dirty="0" smtClean="0"/>
              <a:t>řírodopisu v 6. ročníku základní školy praktické</a:t>
            </a:r>
          </a:p>
          <a:p>
            <a:r>
              <a:rPr lang="cs-CZ" sz="2000" dirty="0" smtClean="0"/>
              <a:t>Určeno pro interaktivní tabuli</a:t>
            </a:r>
          </a:p>
          <a:p>
            <a:r>
              <a:rPr lang="cs-CZ" sz="2000" dirty="0" smtClean="0"/>
              <a:t>Výklad nové látky – domácí ptáci – drůbež, užitek, chov</a:t>
            </a:r>
          </a:p>
          <a:p>
            <a:r>
              <a:rPr lang="cs-CZ" sz="2000" dirty="0" smtClean="0"/>
              <a:t>Vstupní motivace – křížovka</a:t>
            </a:r>
          </a:p>
          <a:p>
            <a:r>
              <a:rPr lang="cs-CZ" sz="2000" dirty="0" smtClean="0"/>
              <a:t>Prostor pro samostatnou práci – doplňování do tabulek</a:t>
            </a:r>
          </a:p>
          <a:p>
            <a:r>
              <a:rPr lang="cs-CZ" sz="2000" dirty="0"/>
              <a:t>Použití v hodině žáky zaujalo, aktivně se zapojovali do diskuse a práce na interaktivní </a:t>
            </a:r>
            <a:r>
              <a:rPr lang="cs-CZ" sz="2000" dirty="0" smtClean="0"/>
              <a:t>tabuli</a:t>
            </a:r>
          </a:p>
          <a:p>
            <a:r>
              <a:rPr lang="cs-CZ" sz="2000" dirty="0" smtClean="0"/>
              <a:t>Vytvořeno 20. 3. 2012</a:t>
            </a:r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3529633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196672"/>
              </p:ext>
            </p:extLst>
          </p:nvPr>
        </p:nvGraphicFramePr>
        <p:xfrm>
          <a:off x="1547664" y="1302975"/>
          <a:ext cx="3264024" cy="2752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9072"/>
                <a:gridCol w="699072"/>
                <a:gridCol w="641744"/>
                <a:gridCol w="648072"/>
                <a:gridCol w="576064"/>
              </a:tblGrid>
              <a:tr h="45868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>
                        <a:alpha val="4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45868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>
                        <a:alpha val="4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458680"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>
                        <a:alpha val="4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</a:tr>
              <a:tr h="458680">
                <a:tc>
                  <a:txBody>
                    <a:bodyPr/>
                    <a:lstStyle/>
                    <a:p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>
                        <a:alpha val="4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458680">
                <a:tc>
                  <a:txBody>
                    <a:bodyPr/>
                    <a:lstStyle/>
                    <a:p>
                      <a:r>
                        <a:rPr lang="cs-CZ" dirty="0" smtClean="0"/>
                        <a:t>5.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>
                        <a:alpha val="4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45868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>
                        <a:alpha val="4100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6.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580112" y="1124744"/>
            <a:ext cx="280831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800" dirty="0" smtClean="0"/>
              <a:t>Opak noci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Korýš žijící v našich řekách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Obydlí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Polední jídlo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Suchá tráva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Opak pravdy</a:t>
            </a:r>
            <a:endParaRPr lang="cs-CZ" sz="2800" dirty="0"/>
          </a:p>
        </p:txBody>
      </p:sp>
      <p:pic>
        <p:nvPicPr>
          <p:cNvPr id="5122" name="Picture 2" descr="C:\Users\vitvarova\AppData\Local\Microsoft\Windows\Temporary Internet Files\Content.IE5\TX4LNZHJ\MC900232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1"/>
            <a:ext cx="1584176" cy="1580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vitvarova\AppData\Local\Microsoft\Windows\Temporary Internet Files\Content.IE5\ELR0BTAK\MC90020920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060848"/>
            <a:ext cx="1152128" cy="1713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vitvarova\AppData\Local\Microsoft\Windows\Temporary Internet Files\Content.IE5\3G37S4U8\MC900441738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844" y="4233287"/>
            <a:ext cx="1587624" cy="1587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244847"/>
            <a:ext cx="1448129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275727"/>
            <a:ext cx="1944216" cy="15697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 descr="C:\Users\vitvarova\AppData\Local\Microsoft\Windows\Temporary Internet Files\Content.IE5\H5RYSR9V\MC90043440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7800" y="4466140"/>
            <a:ext cx="1362075" cy="190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0758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Domácí ptáci - drůbež</a:t>
            </a:r>
            <a:endParaRPr lang="cs-CZ" dirty="0"/>
          </a:p>
        </p:txBody>
      </p:sp>
      <p:pic>
        <p:nvPicPr>
          <p:cNvPr id="1026" name="Picture 2" descr="C:\Users\vitvarova\AppData\Local\Microsoft\Windows\Temporary Internet Files\Content.IE5\ELR0BTAK\MP90043413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56792"/>
            <a:ext cx="2448272" cy="1836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vitvarova\AppData\Local\Microsoft\Windows\Temporary Internet Files\Content.IE5\SSW5W5G8\MP900180494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026621"/>
            <a:ext cx="2797078" cy="1836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626639"/>
            <a:ext cx="1994042" cy="263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289" y="4263352"/>
            <a:ext cx="2945363" cy="1962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443413"/>
            <a:ext cx="2857500" cy="202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0593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Proč člověk chová drůbež?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3423557"/>
              </p:ext>
            </p:extLst>
          </p:nvPr>
        </p:nvGraphicFramePr>
        <p:xfrm>
          <a:off x="457200" y="16462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11620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535896C-9183-42F9-BD09-1E04EF5360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4535896C-9183-42F9-BD09-1E04EF53603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18DCBBE-4543-43AB-96F3-A168A950F6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618DCBBE-4543-43AB-96F3-A168A950F6D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E4B596A-A798-4C6C-8462-1F0B9DEFD0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1E4B596A-A798-4C6C-8462-1F0B9DEFD06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B54D2BF-6D78-4D9B-ADCB-663DFC338F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1B54D2BF-6D78-4D9B-ADCB-663DFC338FB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E7DA3B2-0C04-486C-86A7-2EC4DABA97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8E7DA3B2-0C04-486C-86A7-2EC4DABA978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E805A88-D748-473D-85A5-6CF11EF81D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graphicEl>
                                              <a:dgm id="{1E805A88-D748-473D-85A5-6CF11EF81D5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Kur domácí</a:t>
            </a:r>
            <a:endParaRPr lang="cs-CZ" dirty="0"/>
          </a:p>
        </p:txBody>
      </p:sp>
      <p:pic>
        <p:nvPicPr>
          <p:cNvPr id="3076" name="Picture 4" descr="C:\Users\vitvarova\AppData\Local\Microsoft\Windows\Temporary Internet Files\Content.IE5\H5RYSR9V\MC9004046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933056"/>
            <a:ext cx="1870075" cy="163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vitvarova\AppData\Local\Microsoft\Windows\Temporary Internet Files\Content.IE5\TX4LNZHJ\MC900441395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6720" y="1497891"/>
            <a:ext cx="3696501" cy="2743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vitvarova\AppData\Local\Microsoft\Windows\Temporary Internet Files\Content.IE5\YP7380X7\MC90032447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75231"/>
            <a:ext cx="2628118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8736743"/>
              </p:ext>
            </p:extLst>
          </p:nvPr>
        </p:nvGraphicFramePr>
        <p:xfrm>
          <a:off x="611560" y="5301208"/>
          <a:ext cx="6096000" cy="741680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  <a:latin typeface="Arial Black" pitchFamily="34" charset="0"/>
                        </a:rPr>
                        <a:t>Samec </a:t>
                      </a:r>
                      <a:endParaRPr lang="cs-CZ" dirty="0">
                        <a:solidFill>
                          <a:schemeClr val="tx2">
                            <a:lumMod val="25000"/>
                          </a:schemeClr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  <a:latin typeface="Arial Black" pitchFamily="34" charset="0"/>
                        </a:rPr>
                        <a:t>Samice</a:t>
                      </a:r>
                      <a:endParaRPr lang="cs-CZ" dirty="0">
                        <a:solidFill>
                          <a:schemeClr val="tx2">
                            <a:lumMod val="25000"/>
                          </a:schemeClr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  <a:latin typeface="Arial Black" pitchFamily="34" charset="0"/>
                        </a:rPr>
                        <a:t>Mlád</a:t>
                      </a:r>
                      <a:r>
                        <a:rPr lang="cs-CZ" b="1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  <a:latin typeface="Arial Black" pitchFamily="34" charset="0"/>
                        </a:rPr>
                        <a:t>ě</a:t>
                      </a:r>
                      <a:endParaRPr lang="cs-CZ" b="1" dirty="0">
                        <a:solidFill>
                          <a:schemeClr val="tx2">
                            <a:lumMod val="25000"/>
                          </a:schemeClr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0084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Doplň tabulku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3216641"/>
              </p:ext>
            </p:extLst>
          </p:nvPr>
        </p:nvGraphicFramePr>
        <p:xfrm>
          <a:off x="611560" y="1844824"/>
          <a:ext cx="6696744" cy="2291080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1674186"/>
                <a:gridCol w="1674186"/>
                <a:gridCol w="1674186"/>
                <a:gridCol w="1674186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  <a:latin typeface="Arial Black" pitchFamily="34" charset="0"/>
                        </a:rPr>
                        <a:t>Samec </a:t>
                      </a:r>
                      <a:endParaRPr lang="cs-CZ" dirty="0">
                        <a:solidFill>
                          <a:schemeClr val="tx2">
                            <a:lumMod val="25000"/>
                          </a:schemeClr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  <a:latin typeface="Arial Black" pitchFamily="34" charset="0"/>
                        </a:rPr>
                        <a:t>Samice</a:t>
                      </a:r>
                      <a:endParaRPr lang="cs-CZ" dirty="0">
                        <a:solidFill>
                          <a:schemeClr val="tx2">
                            <a:lumMod val="25000"/>
                          </a:schemeClr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  <a:latin typeface="Arial Black" pitchFamily="34" charset="0"/>
                        </a:rPr>
                        <a:t>Mládě</a:t>
                      </a:r>
                      <a:endParaRPr lang="cs-CZ" dirty="0">
                        <a:solidFill>
                          <a:schemeClr val="tx2">
                            <a:lumMod val="25000"/>
                          </a:schemeClr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  <a:latin typeface="Arial Black" pitchFamily="34" charset="0"/>
                        </a:rPr>
                        <a:t>Kachna domácí</a:t>
                      </a:r>
                      <a:endParaRPr lang="cs-CZ" dirty="0">
                        <a:solidFill>
                          <a:schemeClr val="tx2">
                            <a:lumMod val="25000"/>
                          </a:schemeClr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  <a:latin typeface="Arial Black" pitchFamily="34" charset="0"/>
                        </a:rPr>
                        <a:t>Husa domácí</a:t>
                      </a:r>
                      <a:endParaRPr lang="cs-CZ" dirty="0">
                        <a:solidFill>
                          <a:schemeClr val="tx2">
                            <a:lumMod val="25000"/>
                          </a:schemeClr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  <a:latin typeface="Arial Black" pitchFamily="34" charset="0"/>
                        </a:rPr>
                        <a:t>Holub domácí</a:t>
                      </a:r>
                      <a:endParaRPr lang="cs-CZ" dirty="0">
                        <a:solidFill>
                          <a:schemeClr val="tx2">
                            <a:lumMod val="25000"/>
                          </a:schemeClr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898605"/>
            <a:ext cx="1944216" cy="1553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3732300"/>
            <a:ext cx="1535367" cy="2720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403943"/>
            <a:ext cx="1800200" cy="1376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0802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200" dirty="0" smtClean="0">
                <a:hlinkClick r:id="rId2"/>
              </a:rPr>
              <a:t>www.microsoft.office.com</a:t>
            </a:r>
            <a:endParaRPr lang="cs-CZ" sz="1200" dirty="0" smtClean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5" name="Obdélník 4"/>
          <p:cNvSpPr/>
          <p:nvPr/>
        </p:nvSpPr>
        <p:spPr>
          <a:xfrm>
            <a:off x="755576" y="1916832"/>
            <a:ext cx="74888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/>
              <a:t>Husa domácí. In: </a:t>
            </a:r>
            <a:r>
              <a:rPr lang="cs-CZ" sz="1200" i="1" dirty="0" err="1"/>
              <a:t>Wikipedia</a:t>
            </a:r>
            <a:r>
              <a:rPr lang="cs-CZ" sz="1200" dirty="0"/>
              <a:t>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San Francisco (CA):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2001-, 18. 10. 2008, 07:26 [cit. 2012-02-23]. Dostupné z: http://cs.wikipedia.org/wiki/Soubor:Domestic_Goose.jpg </a:t>
            </a:r>
          </a:p>
        </p:txBody>
      </p:sp>
      <p:sp>
        <p:nvSpPr>
          <p:cNvPr id="7" name="Obdélník 6"/>
          <p:cNvSpPr/>
          <p:nvPr/>
        </p:nvSpPr>
        <p:spPr>
          <a:xfrm>
            <a:off x="761054" y="2538101"/>
            <a:ext cx="72673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/>
              <a:t>Kachna domácí. In: </a:t>
            </a:r>
            <a:r>
              <a:rPr lang="cs-CZ" sz="1200" i="1" dirty="0" err="1"/>
              <a:t>Wikipedia</a:t>
            </a:r>
            <a:r>
              <a:rPr lang="cs-CZ" sz="1200" dirty="0"/>
              <a:t>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San Francisco (CA):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2001-, 27. 1. 2006, 13:13 Náhled verze z 27. 1. 2006, 13:13 [cit. 2012-02-23]. Dostupné z: http://cs.wikipedia.org/wiki/Soubor:Hausente.jpg </a:t>
            </a:r>
          </a:p>
        </p:txBody>
      </p:sp>
      <p:sp>
        <p:nvSpPr>
          <p:cNvPr id="8" name="Obdélník 7"/>
          <p:cNvSpPr/>
          <p:nvPr/>
        </p:nvSpPr>
        <p:spPr>
          <a:xfrm>
            <a:off x="746034" y="3184432"/>
            <a:ext cx="77143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/>
              <a:t>Krůta domácí. In: </a:t>
            </a:r>
            <a:r>
              <a:rPr lang="cs-CZ" sz="1200" i="1" dirty="0" err="1"/>
              <a:t>Wikipedia</a:t>
            </a:r>
            <a:r>
              <a:rPr lang="cs-CZ" sz="1200" dirty="0"/>
              <a:t>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San Francisco (CA):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2001-, 10. 1. 2006, 23:57 Náhled verze z 10. 1. 2006, 23:57 [cit. 2012-02-23]. Dostupné z: http://cs.wikipedia.org/wiki/Soubor:Biella-Tacchino_presso_Piverone.jpg </a:t>
            </a:r>
          </a:p>
        </p:txBody>
      </p:sp>
    </p:spTree>
    <p:extLst>
      <p:ext uri="{BB962C8B-B14F-4D97-AF65-F5344CB8AC3E}">
        <p14:creationId xmlns:p14="http://schemas.microsoft.com/office/powerpoint/2010/main" val="3925240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414</TotalTime>
  <Words>298</Words>
  <Application>Microsoft Office PowerPoint</Application>
  <PresentationFormat>Předvádění na obrazovce (4:3)</PresentationFormat>
  <Paragraphs>46</Paragraphs>
  <Slides>8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Lití písma</vt:lpstr>
      <vt:lpstr>Prezentace aplikace PowerPoint</vt:lpstr>
      <vt:lpstr>Anotace</vt:lpstr>
      <vt:lpstr>Prezentace aplikace PowerPoint</vt:lpstr>
      <vt:lpstr>Domácí ptáci - drůbež</vt:lpstr>
      <vt:lpstr>Proč člověk chová drůbež?</vt:lpstr>
      <vt:lpstr>Kur domácí</vt:lpstr>
      <vt:lpstr> Doplň tabulku</vt:lpstr>
      <vt:lpstr>Použité 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Vitvarová Martina </cp:lastModifiedBy>
  <cp:revision>39</cp:revision>
  <dcterms:created xsi:type="dcterms:W3CDTF">2011-06-20T10:40:08Z</dcterms:created>
  <dcterms:modified xsi:type="dcterms:W3CDTF">2012-05-29T10:53:56Z</dcterms:modified>
</cp:coreProperties>
</file>