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59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672423-FF71-4674-80B9-622D7536A0A6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57FCDD1-436D-402C-B5E8-6AF791704F65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accent2">
                  <a:lumMod val="50000"/>
                </a:schemeClr>
              </a:solidFill>
            </a:rPr>
            <a:t>Sají mateřské mléko</a:t>
          </a:r>
          <a:endParaRPr lang="cs-CZ" sz="2400" dirty="0">
            <a:solidFill>
              <a:schemeClr val="accent2">
                <a:lumMod val="50000"/>
              </a:schemeClr>
            </a:solidFill>
          </a:endParaRPr>
        </a:p>
      </dgm:t>
    </dgm:pt>
    <dgm:pt modelId="{D14BD588-C8AC-4E83-8F3B-E6C736807F16}" type="parTrans" cxnId="{1F0F3448-DADC-45F4-96E7-78F8834D830A}">
      <dgm:prSet/>
      <dgm:spPr/>
      <dgm:t>
        <a:bodyPr/>
        <a:lstStyle/>
        <a:p>
          <a:endParaRPr lang="cs-CZ"/>
        </a:p>
      </dgm:t>
    </dgm:pt>
    <dgm:pt modelId="{8D493E82-6F7C-42ED-ACC2-5300D7FE6FD1}" type="sibTrans" cxnId="{1F0F3448-DADC-45F4-96E7-78F8834D830A}">
      <dgm:prSet/>
      <dgm:spPr/>
      <dgm:t>
        <a:bodyPr/>
        <a:lstStyle/>
        <a:p>
          <a:endParaRPr lang="cs-CZ"/>
        </a:p>
      </dgm:t>
    </dgm:pt>
    <dgm:pt modelId="{9A8BD24B-2525-4141-BC62-06FBFB560AA9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accent2">
                  <a:lumMod val="50000"/>
                </a:schemeClr>
              </a:solidFill>
            </a:rPr>
            <a:t>Malá i velká zvířata na celém světě</a:t>
          </a:r>
          <a:endParaRPr lang="cs-CZ" sz="2400" dirty="0">
            <a:solidFill>
              <a:schemeClr val="accent2">
                <a:lumMod val="50000"/>
              </a:schemeClr>
            </a:solidFill>
          </a:endParaRPr>
        </a:p>
      </dgm:t>
    </dgm:pt>
    <dgm:pt modelId="{B8D56B25-49FC-4F2C-B1F2-8B1A028C7E31}" type="parTrans" cxnId="{E6B02D2C-FD9A-4E93-9927-68DDF322F6FF}">
      <dgm:prSet/>
      <dgm:spPr/>
      <dgm:t>
        <a:bodyPr/>
        <a:lstStyle/>
        <a:p>
          <a:endParaRPr lang="cs-CZ"/>
        </a:p>
      </dgm:t>
    </dgm:pt>
    <dgm:pt modelId="{2214C88D-FEAD-489D-8CF8-E0B8D1A433A2}" type="sibTrans" cxnId="{E6B02D2C-FD9A-4E93-9927-68DDF322F6FF}">
      <dgm:prSet/>
      <dgm:spPr/>
      <dgm:t>
        <a:bodyPr/>
        <a:lstStyle/>
        <a:p>
          <a:endParaRPr lang="cs-CZ"/>
        </a:p>
      </dgm:t>
    </dgm:pt>
    <dgm:pt modelId="{9A243EB6-71C5-4FBC-8F17-3346D6ABDCAD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accent2">
                  <a:lumMod val="50000"/>
                </a:schemeClr>
              </a:solidFill>
            </a:rPr>
            <a:t>Rodí živá mláďata</a:t>
          </a:r>
          <a:endParaRPr lang="cs-CZ" sz="2400" dirty="0">
            <a:solidFill>
              <a:schemeClr val="accent2">
                <a:lumMod val="50000"/>
              </a:schemeClr>
            </a:solidFill>
          </a:endParaRPr>
        </a:p>
      </dgm:t>
    </dgm:pt>
    <dgm:pt modelId="{304837C3-FEDA-4A58-82BA-346BD41F50CA}" type="sibTrans" cxnId="{6E560D00-2F15-4519-88BB-66A28AF2CAF0}">
      <dgm:prSet/>
      <dgm:spPr/>
      <dgm:t>
        <a:bodyPr/>
        <a:lstStyle/>
        <a:p>
          <a:endParaRPr lang="cs-CZ"/>
        </a:p>
      </dgm:t>
    </dgm:pt>
    <dgm:pt modelId="{24397513-A4A3-423E-ADEF-5A8041131098}" type="parTrans" cxnId="{6E560D00-2F15-4519-88BB-66A28AF2CAF0}">
      <dgm:prSet/>
      <dgm:spPr/>
      <dgm:t>
        <a:bodyPr/>
        <a:lstStyle/>
        <a:p>
          <a:endParaRPr lang="cs-CZ"/>
        </a:p>
      </dgm:t>
    </dgm:pt>
    <dgm:pt modelId="{E3700FEF-60CB-4E8C-8F73-EA654C98B761}" type="pres">
      <dgm:prSet presAssocID="{CE672423-FF71-4674-80B9-622D7536A0A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10C6641-21D0-441C-96D4-144C87D97A4C}" type="pres">
      <dgm:prSet presAssocID="{9A243EB6-71C5-4FBC-8F17-3346D6ABDCAD}" presName="parentLin" presStyleCnt="0"/>
      <dgm:spPr/>
      <dgm:t>
        <a:bodyPr/>
        <a:lstStyle/>
        <a:p>
          <a:endParaRPr lang="cs-CZ"/>
        </a:p>
      </dgm:t>
    </dgm:pt>
    <dgm:pt modelId="{3ED5BE63-5582-4EC7-8110-26507B8400F8}" type="pres">
      <dgm:prSet presAssocID="{9A243EB6-71C5-4FBC-8F17-3346D6ABDCAD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34D2A34E-38E6-41F7-9591-5A87D8D897BB}" type="pres">
      <dgm:prSet presAssocID="{9A243EB6-71C5-4FBC-8F17-3346D6ABDCAD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A3FF86-A35E-4875-8554-485342BCFB89}" type="pres">
      <dgm:prSet presAssocID="{9A243EB6-71C5-4FBC-8F17-3346D6ABDCAD}" presName="negativeSpace" presStyleCnt="0"/>
      <dgm:spPr/>
      <dgm:t>
        <a:bodyPr/>
        <a:lstStyle/>
        <a:p>
          <a:endParaRPr lang="cs-CZ"/>
        </a:p>
      </dgm:t>
    </dgm:pt>
    <dgm:pt modelId="{ADD35C1D-8FCA-4364-82D2-5F08BE6181BB}" type="pres">
      <dgm:prSet presAssocID="{9A243EB6-71C5-4FBC-8F17-3346D6ABDCAD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8FCE50-38FB-4357-8731-38049EE1308E}" type="pres">
      <dgm:prSet presAssocID="{304837C3-FEDA-4A58-82BA-346BD41F50CA}" presName="spaceBetweenRectangles" presStyleCnt="0"/>
      <dgm:spPr/>
      <dgm:t>
        <a:bodyPr/>
        <a:lstStyle/>
        <a:p>
          <a:endParaRPr lang="cs-CZ"/>
        </a:p>
      </dgm:t>
    </dgm:pt>
    <dgm:pt modelId="{7F0CD102-3493-4CCA-A19B-2BC589CDE1F2}" type="pres">
      <dgm:prSet presAssocID="{557FCDD1-436D-402C-B5E8-6AF791704F65}" presName="parentLin" presStyleCnt="0"/>
      <dgm:spPr/>
      <dgm:t>
        <a:bodyPr/>
        <a:lstStyle/>
        <a:p>
          <a:endParaRPr lang="cs-CZ"/>
        </a:p>
      </dgm:t>
    </dgm:pt>
    <dgm:pt modelId="{0CB079C4-7CE9-42C1-9C32-3025F291C641}" type="pres">
      <dgm:prSet presAssocID="{557FCDD1-436D-402C-B5E8-6AF791704F6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A12536CC-39CC-4176-8BD2-2A6576073ECF}" type="pres">
      <dgm:prSet presAssocID="{557FCDD1-436D-402C-B5E8-6AF791704F65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A2002D-8D20-47A3-A472-D632BD1FE266}" type="pres">
      <dgm:prSet presAssocID="{557FCDD1-436D-402C-B5E8-6AF791704F65}" presName="negativeSpace" presStyleCnt="0"/>
      <dgm:spPr/>
      <dgm:t>
        <a:bodyPr/>
        <a:lstStyle/>
        <a:p>
          <a:endParaRPr lang="cs-CZ"/>
        </a:p>
      </dgm:t>
    </dgm:pt>
    <dgm:pt modelId="{3087402C-6A11-4463-914D-36F64DD59FE2}" type="pres">
      <dgm:prSet presAssocID="{557FCDD1-436D-402C-B5E8-6AF791704F65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2C55FA-4F39-4956-8B27-23548CA4641F}" type="pres">
      <dgm:prSet presAssocID="{8D493E82-6F7C-42ED-ACC2-5300D7FE6FD1}" presName="spaceBetweenRectangles" presStyleCnt="0"/>
      <dgm:spPr/>
      <dgm:t>
        <a:bodyPr/>
        <a:lstStyle/>
        <a:p>
          <a:endParaRPr lang="cs-CZ"/>
        </a:p>
      </dgm:t>
    </dgm:pt>
    <dgm:pt modelId="{F026704B-6C88-45A8-B123-535944CC710A}" type="pres">
      <dgm:prSet presAssocID="{9A8BD24B-2525-4141-BC62-06FBFB560AA9}" presName="parentLin" presStyleCnt="0"/>
      <dgm:spPr/>
      <dgm:t>
        <a:bodyPr/>
        <a:lstStyle/>
        <a:p>
          <a:endParaRPr lang="cs-CZ"/>
        </a:p>
      </dgm:t>
    </dgm:pt>
    <dgm:pt modelId="{2512B288-FFF5-4E46-9435-036DB5D7352F}" type="pres">
      <dgm:prSet presAssocID="{9A8BD24B-2525-4141-BC62-06FBFB560AA9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AF22B7AB-9279-4DB3-8327-FB2E380FF3AD}" type="pres">
      <dgm:prSet presAssocID="{9A8BD24B-2525-4141-BC62-06FBFB560AA9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26325E-A0C5-482B-8710-2AAB2C594040}" type="pres">
      <dgm:prSet presAssocID="{9A8BD24B-2525-4141-BC62-06FBFB560AA9}" presName="negativeSpace" presStyleCnt="0"/>
      <dgm:spPr/>
      <dgm:t>
        <a:bodyPr/>
        <a:lstStyle/>
        <a:p>
          <a:endParaRPr lang="cs-CZ"/>
        </a:p>
      </dgm:t>
    </dgm:pt>
    <dgm:pt modelId="{666B7D4E-0F3A-49A6-BCB8-38CD8990798B}" type="pres">
      <dgm:prSet presAssocID="{9A8BD24B-2525-4141-BC62-06FBFB560AA9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8F2C51-9C66-4E92-8692-28332BAF66B9}" type="presOf" srcId="{557FCDD1-436D-402C-B5E8-6AF791704F65}" destId="{0CB079C4-7CE9-42C1-9C32-3025F291C641}" srcOrd="0" destOrd="0" presId="urn:microsoft.com/office/officeart/2005/8/layout/list1"/>
    <dgm:cxn modelId="{0F80418E-9FC8-42A4-8C8E-3A4216F8FD40}" type="presOf" srcId="{9A243EB6-71C5-4FBC-8F17-3346D6ABDCAD}" destId="{34D2A34E-38E6-41F7-9591-5A87D8D897BB}" srcOrd="1" destOrd="0" presId="urn:microsoft.com/office/officeart/2005/8/layout/list1"/>
    <dgm:cxn modelId="{6B988CA0-647C-4DF7-B6D7-6436CA48A385}" type="presOf" srcId="{9A243EB6-71C5-4FBC-8F17-3346D6ABDCAD}" destId="{3ED5BE63-5582-4EC7-8110-26507B8400F8}" srcOrd="0" destOrd="0" presId="urn:microsoft.com/office/officeart/2005/8/layout/list1"/>
    <dgm:cxn modelId="{E6B02D2C-FD9A-4E93-9927-68DDF322F6FF}" srcId="{CE672423-FF71-4674-80B9-622D7536A0A6}" destId="{9A8BD24B-2525-4141-BC62-06FBFB560AA9}" srcOrd="2" destOrd="0" parTransId="{B8D56B25-49FC-4F2C-B1F2-8B1A028C7E31}" sibTransId="{2214C88D-FEAD-489D-8CF8-E0B8D1A433A2}"/>
    <dgm:cxn modelId="{7A95B4F7-383D-48BB-BE97-0B1388EB3F83}" type="presOf" srcId="{CE672423-FF71-4674-80B9-622D7536A0A6}" destId="{E3700FEF-60CB-4E8C-8F73-EA654C98B761}" srcOrd="0" destOrd="0" presId="urn:microsoft.com/office/officeart/2005/8/layout/list1"/>
    <dgm:cxn modelId="{EC1459A5-324C-46A3-AF31-D2D70DF4775F}" type="presOf" srcId="{557FCDD1-436D-402C-B5E8-6AF791704F65}" destId="{A12536CC-39CC-4176-8BD2-2A6576073ECF}" srcOrd="1" destOrd="0" presId="urn:microsoft.com/office/officeart/2005/8/layout/list1"/>
    <dgm:cxn modelId="{8923B190-0D1B-4DAE-A553-171F2FF942C8}" type="presOf" srcId="{9A8BD24B-2525-4141-BC62-06FBFB560AA9}" destId="{AF22B7AB-9279-4DB3-8327-FB2E380FF3AD}" srcOrd="1" destOrd="0" presId="urn:microsoft.com/office/officeart/2005/8/layout/list1"/>
    <dgm:cxn modelId="{1F0F3448-DADC-45F4-96E7-78F8834D830A}" srcId="{CE672423-FF71-4674-80B9-622D7536A0A6}" destId="{557FCDD1-436D-402C-B5E8-6AF791704F65}" srcOrd="1" destOrd="0" parTransId="{D14BD588-C8AC-4E83-8F3B-E6C736807F16}" sibTransId="{8D493E82-6F7C-42ED-ACC2-5300D7FE6FD1}"/>
    <dgm:cxn modelId="{EDDA7CC2-3C99-437F-85DC-454BBF774EC3}" type="presOf" srcId="{9A8BD24B-2525-4141-BC62-06FBFB560AA9}" destId="{2512B288-FFF5-4E46-9435-036DB5D7352F}" srcOrd="0" destOrd="0" presId="urn:microsoft.com/office/officeart/2005/8/layout/list1"/>
    <dgm:cxn modelId="{6E560D00-2F15-4519-88BB-66A28AF2CAF0}" srcId="{CE672423-FF71-4674-80B9-622D7536A0A6}" destId="{9A243EB6-71C5-4FBC-8F17-3346D6ABDCAD}" srcOrd="0" destOrd="0" parTransId="{24397513-A4A3-423E-ADEF-5A8041131098}" sibTransId="{304837C3-FEDA-4A58-82BA-346BD41F50CA}"/>
    <dgm:cxn modelId="{39A765C8-0EFE-47EF-859C-31DDBF88F411}" type="presParOf" srcId="{E3700FEF-60CB-4E8C-8F73-EA654C98B761}" destId="{010C6641-21D0-441C-96D4-144C87D97A4C}" srcOrd="0" destOrd="0" presId="urn:microsoft.com/office/officeart/2005/8/layout/list1"/>
    <dgm:cxn modelId="{7C444338-1F54-4A02-875B-AEF56CBFCA27}" type="presParOf" srcId="{010C6641-21D0-441C-96D4-144C87D97A4C}" destId="{3ED5BE63-5582-4EC7-8110-26507B8400F8}" srcOrd="0" destOrd="0" presId="urn:microsoft.com/office/officeart/2005/8/layout/list1"/>
    <dgm:cxn modelId="{3A23DB95-E112-4895-A5D6-59A51D6CD606}" type="presParOf" srcId="{010C6641-21D0-441C-96D4-144C87D97A4C}" destId="{34D2A34E-38E6-41F7-9591-5A87D8D897BB}" srcOrd="1" destOrd="0" presId="urn:microsoft.com/office/officeart/2005/8/layout/list1"/>
    <dgm:cxn modelId="{6960DD27-C389-4615-9898-D1D915500D14}" type="presParOf" srcId="{E3700FEF-60CB-4E8C-8F73-EA654C98B761}" destId="{81A3FF86-A35E-4875-8554-485342BCFB89}" srcOrd="1" destOrd="0" presId="urn:microsoft.com/office/officeart/2005/8/layout/list1"/>
    <dgm:cxn modelId="{482DECCD-DEE9-4FF7-8977-6285614E2667}" type="presParOf" srcId="{E3700FEF-60CB-4E8C-8F73-EA654C98B761}" destId="{ADD35C1D-8FCA-4364-82D2-5F08BE6181BB}" srcOrd="2" destOrd="0" presId="urn:microsoft.com/office/officeart/2005/8/layout/list1"/>
    <dgm:cxn modelId="{BCD38F0D-4645-4419-AC0F-2BBC61F762FE}" type="presParOf" srcId="{E3700FEF-60CB-4E8C-8F73-EA654C98B761}" destId="{D48FCE50-38FB-4357-8731-38049EE1308E}" srcOrd="3" destOrd="0" presId="urn:microsoft.com/office/officeart/2005/8/layout/list1"/>
    <dgm:cxn modelId="{C502EC65-CC42-4BE9-AC61-EEE2A469E961}" type="presParOf" srcId="{E3700FEF-60CB-4E8C-8F73-EA654C98B761}" destId="{7F0CD102-3493-4CCA-A19B-2BC589CDE1F2}" srcOrd="4" destOrd="0" presId="urn:microsoft.com/office/officeart/2005/8/layout/list1"/>
    <dgm:cxn modelId="{21521FAC-293C-442D-8DF9-A161ED84AF5B}" type="presParOf" srcId="{7F0CD102-3493-4CCA-A19B-2BC589CDE1F2}" destId="{0CB079C4-7CE9-42C1-9C32-3025F291C641}" srcOrd="0" destOrd="0" presId="urn:microsoft.com/office/officeart/2005/8/layout/list1"/>
    <dgm:cxn modelId="{E1D72D3C-AC39-4E3C-8A1B-8AF03E5C79BA}" type="presParOf" srcId="{7F0CD102-3493-4CCA-A19B-2BC589CDE1F2}" destId="{A12536CC-39CC-4176-8BD2-2A6576073ECF}" srcOrd="1" destOrd="0" presId="urn:microsoft.com/office/officeart/2005/8/layout/list1"/>
    <dgm:cxn modelId="{EFCDC440-ADDD-4F7D-9729-80D16686DAE4}" type="presParOf" srcId="{E3700FEF-60CB-4E8C-8F73-EA654C98B761}" destId="{86A2002D-8D20-47A3-A472-D632BD1FE266}" srcOrd="5" destOrd="0" presId="urn:microsoft.com/office/officeart/2005/8/layout/list1"/>
    <dgm:cxn modelId="{423448F4-E657-4C00-B40F-06F22021A347}" type="presParOf" srcId="{E3700FEF-60CB-4E8C-8F73-EA654C98B761}" destId="{3087402C-6A11-4463-914D-36F64DD59FE2}" srcOrd="6" destOrd="0" presId="urn:microsoft.com/office/officeart/2005/8/layout/list1"/>
    <dgm:cxn modelId="{FCA657EA-9861-4CD2-9539-F71CBF9E572E}" type="presParOf" srcId="{E3700FEF-60CB-4E8C-8F73-EA654C98B761}" destId="{5B2C55FA-4F39-4956-8B27-23548CA4641F}" srcOrd="7" destOrd="0" presId="urn:microsoft.com/office/officeart/2005/8/layout/list1"/>
    <dgm:cxn modelId="{FB1BFF06-1238-4653-B981-B64FE949DF70}" type="presParOf" srcId="{E3700FEF-60CB-4E8C-8F73-EA654C98B761}" destId="{F026704B-6C88-45A8-B123-535944CC710A}" srcOrd="8" destOrd="0" presId="urn:microsoft.com/office/officeart/2005/8/layout/list1"/>
    <dgm:cxn modelId="{807058E5-BAA3-4483-A218-E32190D8F399}" type="presParOf" srcId="{F026704B-6C88-45A8-B123-535944CC710A}" destId="{2512B288-FFF5-4E46-9435-036DB5D7352F}" srcOrd="0" destOrd="0" presId="urn:microsoft.com/office/officeart/2005/8/layout/list1"/>
    <dgm:cxn modelId="{95673F59-2F7D-4A12-845D-82F1BB3B3AF7}" type="presParOf" srcId="{F026704B-6C88-45A8-B123-535944CC710A}" destId="{AF22B7AB-9279-4DB3-8327-FB2E380FF3AD}" srcOrd="1" destOrd="0" presId="urn:microsoft.com/office/officeart/2005/8/layout/list1"/>
    <dgm:cxn modelId="{D5FFBB60-A3FB-4E12-B66C-494DEB97B3C1}" type="presParOf" srcId="{E3700FEF-60CB-4E8C-8F73-EA654C98B761}" destId="{5626325E-A0C5-482B-8710-2AAB2C594040}" srcOrd="9" destOrd="0" presId="urn:microsoft.com/office/officeart/2005/8/layout/list1"/>
    <dgm:cxn modelId="{576A12A8-45F8-44A1-AC5F-AD4E4C33C41E}" type="presParOf" srcId="{E3700FEF-60CB-4E8C-8F73-EA654C98B761}" destId="{666B7D4E-0F3A-49A6-BCB8-38CD8990798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D35C1D-8FCA-4364-82D2-5F08BE6181BB}">
      <dsp:nvSpPr>
        <dsp:cNvPr id="0" name=""/>
        <dsp:cNvSpPr/>
      </dsp:nvSpPr>
      <dsp:spPr>
        <a:xfrm>
          <a:off x="0" y="46401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D2A34E-38E6-41F7-9591-5A87D8D897BB}">
      <dsp:nvSpPr>
        <dsp:cNvPr id="0" name=""/>
        <dsp:cNvSpPr/>
      </dsp:nvSpPr>
      <dsp:spPr>
        <a:xfrm>
          <a:off x="304800" y="6459"/>
          <a:ext cx="4267200" cy="9151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accent2">
                  <a:lumMod val="50000"/>
                </a:schemeClr>
              </a:solidFill>
            </a:rPr>
            <a:t>Rodí živá mláďata</a:t>
          </a:r>
          <a:endParaRPr lang="cs-CZ" sz="2400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349472" y="51131"/>
        <a:ext cx="4177856" cy="825776"/>
      </dsp:txXfrm>
    </dsp:sp>
    <dsp:sp modelId="{3087402C-6A11-4463-914D-36F64DD59FE2}">
      <dsp:nvSpPr>
        <dsp:cNvPr id="0" name=""/>
        <dsp:cNvSpPr/>
      </dsp:nvSpPr>
      <dsp:spPr>
        <a:xfrm>
          <a:off x="0" y="187017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2536CC-39CC-4176-8BD2-2A6576073ECF}">
      <dsp:nvSpPr>
        <dsp:cNvPr id="0" name=""/>
        <dsp:cNvSpPr/>
      </dsp:nvSpPr>
      <dsp:spPr>
        <a:xfrm>
          <a:off x="304800" y="1412619"/>
          <a:ext cx="4267200" cy="9151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accent2">
                  <a:lumMod val="50000"/>
                </a:schemeClr>
              </a:solidFill>
            </a:rPr>
            <a:t>Sají mateřské mléko</a:t>
          </a:r>
          <a:endParaRPr lang="cs-CZ" sz="2400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349472" y="1457291"/>
        <a:ext cx="4177856" cy="825776"/>
      </dsp:txXfrm>
    </dsp:sp>
    <dsp:sp modelId="{666B7D4E-0F3A-49A6-BCB8-38CD8990798B}">
      <dsp:nvSpPr>
        <dsp:cNvPr id="0" name=""/>
        <dsp:cNvSpPr/>
      </dsp:nvSpPr>
      <dsp:spPr>
        <a:xfrm>
          <a:off x="0" y="3276340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22B7AB-9279-4DB3-8327-FB2E380FF3AD}">
      <dsp:nvSpPr>
        <dsp:cNvPr id="0" name=""/>
        <dsp:cNvSpPr/>
      </dsp:nvSpPr>
      <dsp:spPr>
        <a:xfrm>
          <a:off x="304800" y="2818780"/>
          <a:ext cx="4267200" cy="9151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accent2">
                  <a:lumMod val="50000"/>
                </a:schemeClr>
              </a:solidFill>
            </a:rPr>
            <a:t>Malá i velká zvířata na celém světě</a:t>
          </a:r>
          <a:endParaRPr lang="cs-CZ" sz="2400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349472" y="2863452"/>
        <a:ext cx="4177856" cy="825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09DF44-AD2D-418B-852E-96A55DA8E69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9D9F58-8A56-460B-A6AE-DC11DACBD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09DF44-AD2D-418B-852E-96A55DA8E69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9D9F58-8A56-460B-A6AE-DC11DACBD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09DF44-AD2D-418B-852E-96A55DA8E69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9D9F58-8A56-460B-A6AE-DC11DACBD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09DF44-AD2D-418B-852E-96A55DA8E69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9D9F58-8A56-460B-A6AE-DC11DACBD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09DF44-AD2D-418B-852E-96A55DA8E69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9D9F58-8A56-460B-A6AE-DC11DACBD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09DF44-AD2D-418B-852E-96A55DA8E69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9D9F58-8A56-460B-A6AE-DC11DACBD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09DF44-AD2D-418B-852E-96A55DA8E69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9D9F58-8A56-460B-A6AE-DC11DACBD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09DF44-AD2D-418B-852E-96A55DA8E69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9D9F58-8A56-460B-A6AE-DC11DACBD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09DF44-AD2D-418B-852E-96A55DA8E69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9D9F58-8A56-460B-A6AE-DC11DACBDB9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09DF44-AD2D-418B-852E-96A55DA8E69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9D9F58-8A56-460B-A6AE-DC11DACBD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09DF44-AD2D-418B-852E-96A55DA8E69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9D9F58-8A56-460B-A6AE-DC11DACBDB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D09DF44-AD2D-418B-852E-96A55DA8E69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C9D9F58-8A56-460B-A6AE-DC11DACBDB9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Erinaceus_europaeus_LC0119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764704"/>
            <a:ext cx="7772400" cy="2884302"/>
          </a:xfrm>
        </p:spPr>
        <p:txBody>
          <a:bodyPr>
            <a:normAutofit fontScale="90000"/>
          </a:bodyPr>
          <a:lstStyle/>
          <a:p>
            <a:pPr algn="l"/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NÁZEV </a:t>
            </a:r>
            <a:r>
              <a:rPr lang="cs-CZ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ŠKOLY: Základní škola a praktická škola Arkadie o. p. s.</a:t>
            </a:r>
            <a:br>
              <a:rPr lang="cs-CZ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</a:br>
            <a:r>
              <a:rPr lang="cs-CZ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AUTOR: Mgr. Martina Vitvarová</a:t>
            </a:r>
            <a:br>
              <a:rPr lang="cs-CZ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</a:br>
            <a:r>
              <a:rPr lang="cs-CZ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NÁZEV: </a:t>
            </a:r>
            <a:r>
              <a:rPr lang="cs-CZ" sz="18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VY_32_INOVACE_68_PŘÍRODOPIS_SAVCI - ROZDĚLENÍ</a:t>
            </a:r>
            <a:r>
              <a:rPr lang="cs-CZ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/>
            </a:r>
            <a:br>
              <a:rPr lang="cs-CZ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</a:br>
            <a:r>
              <a:rPr lang="cs-CZ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TEMA: </a:t>
            </a:r>
            <a:r>
              <a:rPr lang="cs-CZ" sz="18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SAVCI – ROZDĚLENÍ</a:t>
            </a:r>
            <a:r>
              <a:rPr lang="cs-CZ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/>
            </a:r>
            <a:br>
              <a:rPr lang="cs-CZ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</a:br>
            <a:r>
              <a:rPr lang="cs-CZ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ČÍSLO PROJEKTU: CZ.1.07./1.4.00/21.2257</a:t>
            </a:r>
            <a:r>
              <a:rPr lang="cs-CZ" sz="16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3685032"/>
            <a:ext cx="4896544" cy="9144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7" y="35730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98546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0"/>
              </a:spcBef>
              <a:buClr>
                <a:srgbClr val="94B6D2"/>
              </a:buClr>
              <a:buSzPct val="70000"/>
              <a:buFont typeface="Wingdings" pitchFamily="2" charset="2"/>
              <a:buChar char="Ø"/>
            </a:pP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Rockwell"/>
              </a:rPr>
              <a:t>Materiál pro výuku přírodopisu v 6. ročníku základní školy praktické</a:t>
            </a:r>
          </a:p>
          <a:p>
            <a:pPr marL="292100" lvl="0" indent="-292100">
              <a:spcBef>
                <a:spcPts val="0"/>
              </a:spcBef>
              <a:buClr>
                <a:srgbClr val="94B6D2"/>
              </a:buClr>
              <a:buSzPct val="70000"/>
              <a:buFont typeface="Wingdings 2"/>
              <a:buChar char=""/>
            </a:pP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Rockwell"/>
              </a:rPr>
              <a:t>Určeno pro interaktivní tabuli</a:t>
            </a:r>
          </a:p>
          <a:p>
            <a:pPr marL="292100" lvl="0" indent="-292100">
              <a:spcBef>
                <a:spcPts val="0"/>
              </a:spcBef>
              <a:buClr>
                <a:srgbClr val="94B6D2"/>
              </a:buClr>
              <a:buSzPct val="70000"/>
              <a:buFont typeface="Wingdings 2"/>
              <a:buChar char=""/>
            </a:pP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Rockwell"/>
              </a:rPr>
              <a:t>Výklad nové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Rockwell"/>
              </a:rPr>
              <a:t>látky – rozdělení savců do skupin, charakteristika jednotlivých skupin s uvedením zástupců</a:t>
            </a:r>
            <a:endParaRPr lang="cs-CZ" sz="2000" dirty="0">
              <a:solidFill>
                <a:schemeClr val="accent2">
                  <a:lumMod val="50000"/>
                </a:schemeClr>
              </a:solidFill>
              <a:latin typeface="Rockwell"/>
            </a:endParaRPr>
          </a:p>
          <a:p>
            <a:pPr marL="292100" lvl="0" indent="-292100">
              <a:spcBef>
                <a:spcPts val="0"/>
              </a:spcBef>
              <a:buClr>
                <a:srgbClr val="94B6D2"/>
              </a:buClr>
              <a:buSzPct val="70000"/>
              <a:buFont typeface="Wingdings 2"/>
              <a:buChar char=""/>
            </a:pP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Rockwell"/>
              </a:rPr>
              <a:t>Prostor pro samostatnou práci –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Rockwell"/>
              </a:rPr>
              <a:t>vyhledávání názvů v tabulkách a jejich zvýraznění</a:t>
            </a:r>
            <a:endParaRPr lang="cs-CZ" sz="2000" dirty="0">
              <a:solidFill>
                <a:schemeClr val="accent2">
                  <a:lumMod val="50000"/>
                </a:schemeClr>
              </a:solidFill>
              <a:latin typeface="Rockwell"/>
            </a:endParaRPr>
          </a:p>
          <a:p>
            <a:pPr marL="292100" lvl="0" indent="-292100">
              <a:spcBef>
                <a:spcPts val="0"/>
              </a:spcBef>
              <a:buClr>
                <a:srgbClr val="94B6D2"/>
              </a:buClr>
              <a:buSzPct val="70000"/>
              <a:buFont typeface="Wingdings 2"/>
              <a:buChar char=""/>
            </a:pPr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Rockwell"/>
              </a:rPr>
              <a:t>Použití v hodině žáky zaujalo, aktivně se zapojovali do diskuse a práce na interaktivní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Rockwell"/>
              </a:rPr>
              <a:t>tabuli</a:t>
            </a:r>
          </a:p>
          <a:p>
            <a:pPr marL="292100" lvl="0" indent="-292100">
              <a:spcBef>
                <a:spcPts val="0"/>
              </a:spcBef>
              <a:buClr>
                <a:srgbClr val="94B6D2"/>
              </a:buClr>
              <a:buSzPct val="70000"/>
              <a:buFont typeface="Wingdings 2"/>
              <a:buChar char=""/>
            </a:pP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Rockwell"/>
              </a:rPr>
              <a:t>Vytvořeno 11. 4. 2012</a:t>
            </a:r>
            <a:endParaRPr lang="cs-CZ" sz="2000" dirty="0">
              <a:solidFill>
                <a:schemeClr val="accent2">
                  <a:lumMod val="50000"/>
                </a:schemeClr>
              </a:solidFill>
              <a:latin typeface="Rockwell"/>
            </a:endParaRPr>
          </a:p>
        </p:txBody>
      </p:sp>
    </p:spTree>
    <p:extLst>
      <p:ext uri="{BB962C8B-B14F-4D97-AF65-F5344CB8AC3E}">
        <p14:creationId xmlns:p14="http://schemas.microsoft.com/office/powerpoint/2010/main" val="26125149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Savci 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06906142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58394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4D2A34E-38E6-41F7-9591-5A87D8D897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graphicEl>
                                              <a:dgm id="{34D2A34E-38E6-41F7-9591-5A87D8D897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graphicEl>
                                              <a:dgm id="{34D2A34E-38E6-41F7-9591-5A87D8D897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DD35C1D-8FCA-4364-82D2-5F08BE6181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graphicEl>
                                              <a:dgm id="{ADD35C1D-8FCA-4364-82D2-5F08BE6181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graphicEl>
                                              <a:dgm id="{ADD35C1D-8FCA-4364-82D2-5F08BE6181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12536CC-39CC-4176-8BD2-2A6576073E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graphicEl>
                                              <a:dgm id="{A12536CC-39CC-4176-8BD2-2A6576073E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graphicEl>
                                              <a:dgm id="{A12536CC-39CC-4176-8BD2-2A6576073E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087402C-6A11-4463-914D-36F64DD59F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graphicEl>
                                              <a:dgm id="{3087402C-6A11-4463-914D-36F64DD59F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graphicEl>
                                              <a:dgm id="{3087402C-6A11-4463-914D-36F64DD59F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F22B7AB-9279-4DB3-8327-FB2E380FF3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graphicEl>
                                              <a:dgm id="{AF22B7AB-9279-4DB3-8327-FB2E380FF3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graphicEl>
                                              <a:dgm id="{AF22B7AB-9279-4DB3-8327-FB2E380FF3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66B7D4E-0F3A-49A6-BCB8-38CD899079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graphicEl>
                                              <a:dgm id="{666B7D4E-0F3A-49A6-BCB8-38CD899079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graphicEl>
                                              <a:dgm id="{666B7D4E-0F3A-49A6-BCB8-38CD899079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Šelmy 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 descr="C:\Users\vitvarova\AppData\Local\Microsoft\Windows\Temporary Internet Files\Content.IE5\PCAFS5VC\MP900402444[1]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4273861" cy="4309655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scene3d>
            <a:camera prst="isometricOffAxis1Right"/>
            <a:lightRig rig="threePt" dir="t"/>
          </a:scene3d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4392131"/>
              </p:ext>
            </p:extLst>
          </p:nvPr>
        </p:nvGraphicFramePr>
        <p:xfrm>
          <a:off x="4788024" y="3068960"/>
          <a:ext cx="3672408" cy="1815975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12068"/>
                <a:gridCol w="612068"/>
                <a:gridCol w="612068"/>
                <a:gridCol w="612068"/>
                <a:gridCol w="612068"/>
                <a:gridCol w="612068"/>
              </a:tblGrid>
              <a:tr h="60532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F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Č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0532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V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D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0532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Y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G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66259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Hmyzožravci a letouni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 descr="http://upload.wikimedia.org/wikipedia/commons/thumb/e/e1/Erinaceus_europaeus_LC0119.jpg/220px-Erinaceus_europaeus_LC0119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0688"/>
            <a:ext cx="4110285" cy="3292773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scene3d>
            <a:camera prst="isometricOffAxis1Right"/>
            <a:lightRig rig="threePt" dir="t"/>
          </a:scene3d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8440588"/>
              </p:ext>
            </p:extLst>
          </p:nvPr>
        </p:nvGraphicFramePr>
        <p:xfrm>
          <a:off x="2123728" y="4149080"/>
          <a:ext cx="6096000" cy="108012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J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Ž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P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Ý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644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Hlodavci a zajíci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5773068"/>
              </p:ext>
            </p:extLst>
          </p:nvPr>
        </p:nvGraphicFramePr>
        <p:xfrm>
          <a:off x="899592" y="692697"/>
          <a:ext cx="6096000" cy="1656183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U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Z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J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Í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Z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Ř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Č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D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J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Y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Š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36912"/>
            <a:ext cx="3223244" cy="2951059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scene3d>
            <a:camera prst="isometricOffAxis1Right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6106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Lichokopytníci 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 descr="C:\Users\vitvarova\AppData\Local\Microsoft\Windows\Temporary Internet Files\Content.IE5\8IBDEGPO\MP900178476[1]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4470077" cy="3157903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scene3d>
            <a:camera prst="isometricOffAxis1Right"/>
            <a:lightRig rig="threePt" dir="t"/>
          </a:scene3d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8014008"/>
              </p:ext>
            </p:extLst>
          </p:nvPr>
        </p:nvGraphicFramePr>
        <p:xfrm>
          <a:off x="2411760" y="3645024"/>
          <a:ext cx="6096000" cy="1728192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G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Ů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Ň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J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H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D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Z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B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83737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Sudokopytníci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538758"/>
              </p:ext>
            </p:extLst>
          </p:nvPr>
        </p:nvGraphicFramePr>
        <p:xfrm>
          <a:off x="755576" y="980728"/>
          <a:ext cx="6096000" cy="15544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U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W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J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P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vitvarova\AppData\Local\Microsoft\Windows\Temporary Internet Files\Content.IE5\SSW5W5G8\MP90026282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852936"/>
            <a:ext cx="3657600" cy="2438400"/>
          </a:xfrm>
          <a:prstGeom prst="rect">
            <a:avLst/>
          </a:prstGeom>
          <a:noFill/>
          <a:effectLst>
            <a:softEdge rad="63500"/>
          </a:effectLst>
          <a:scene3d>
            <a:camera prst="isometricOffAxis1Right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35132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Použité zdroje</a:t>
            </a:r>
            <a:endParaRPr lang="cs-CZ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>
                <a:hlinkClick r:id="rId2"/>
              </a:rPr>
              <a:t>www.microsoft.office.com</a:t>
            </a:r>
            <a:endParaRPr lang="cs-CZ" sz="1200" dirty="0"/>
          </a:p>
          <a:p>
            <a:r>
              <a:rPr lang="cs-CZ" sz="1200" dirty="0"/>
              <a:t>Ježek západní.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2001-, 14. 10. 2007, 09:33 [cit. 2012-05-23]. Dostupné z: http://cs.wikipedia.org/wiki/Soubor:Erinaceus_europaeus_LC0119.jpg </a:t>
            </a:r>
            <a:endParaRPr lang="cs-CZ" sz="1200" dirty="0" smtClean="0"/>
          </a:p>
          <a:p>
            <a:r>
              <a:rPr lang="cs-CZ" sz="1200" dirty="0"/>
              <a:t>Zajíc polní.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2001-, 19. 6. 2010, 19:39 Náhled verze z 19. 6. 2010, 19:39 [cit. 2012-05-23]. Dostupné z: http://cs.wikipedia.org/wiki/Soubor:01-sfel-08-009a_-_crop.jpg </a:t>
            </a:r>
          </a:p>
        </p:txBody>
      </p:sp>
    </p:spTree>
    <p:extLst>
      <p:ext uri="{BB962C8B-B14F-4D97-AF65-F5344CB8AC3E}">
        <p14:creationId xmlns:p14="http://schemas.microsoft.com/office/powerpoint/2010/main" val="19302726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148</TotalTime>
  <Words>279</Words>
  <Application>Microsoft Office PowerPoint</Application>
  <PresentationFormat>Předvádění na obrazovce (4:3)</PresentationFormat>
  <Paragraphs>115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    NÁZEV ŠKOLY: Základní škola a praktická škola Arkadie o. p. s. AUTOR: Mgr. Martina Vitvarová NÁZEV: VY_32_INOVACE_68_PŘÍRODOPIS_SAVCI - ROZDĚLENÍ TEMA: SAVCI – ROZDĚLENÍ ČÍSLO PROJEKTU: CZ.1.07./1.4.00/21.2257   </vt:lpstr>
      <vt:lpstr>Anotace</vt:lpstr>
      <vt:lpstr>Savci </vt:lpstr>
      <vt:lpstr>Šelmy </vt:lpstr>
      <vt:lpstr>Hmyzožravci a letouni</vt:lpstr>
      <vt:lpstr>Hlodavci a zajíci </vt:lpstr>
      <vt:lpstr>Lichokopytníci </vt:lpstr>
      <vt:lpstr>Sudokopytníci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</dc:title>
  <dc:creator>Vitvarová Martina</dc:creator>
  <cp:lastModifiedBy>Vitvarová Martina </cp:lastModifiedBy>
  <cp:revision>16</cp:revision>
  <dcterms:created xsi:type="dcterms:W3CDTF">2012-04-26T10:53:42Z</dcterms:created>
  <dcterms:modified xsi:type="dcterms:W3CDTF">2012-06-01T07:35:30Z</dcterms:modified>
</cp:coreProperties>
</file>