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7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D2DED96-4B8A-466A-84EE-7998F0F394C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087C178-3C40-4A21-8CA2-039B1FFE72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124744"/>
            <a:ext cx="5723468" cy="2498281"/>
          </a:xfrm>
        </p:spPr>
        <p:txBody>
          <a:bodyPr>
            <a:normAutofit fontScale="90000"/>
          </a:bodyPr>
          <a:lstStyle/>
          <a:p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NÁZEV ŠKOLY: Základní škola a praktická škola Arkadie o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.  p. s</a:t>
            </a: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AUTOR: Mgr. Martina Vitvarová</a:t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NÁZEV: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VY_32_INOVACE_70_PŘÍRODOPIS_ŠELMY</a:t>
            </a: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TEMA: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ŠELMY</a:t>
            </a: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600" b="1" dirty="0">
                <a:solidFill>
                  <a:schemeClr val="accent2">
                    <a:lumMod val="75000"/>
                  </a:schemeClr>
                </a:solidFill>
              </a:rPr>
              <a:t>ČÍSLO PROJEKTU: CZ.1.07./1.4.00/21.2257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030" y="3861048"/>
            <a:ext cx="5327650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616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Materiál pro výuku přírodopisu v 6. ročníku základní školy praktické</a:t>
            </a:r>
          </a:p>
          <a:p>
            <a:r>
              <a:rPr lang="cs-CZ" dirty="0"/>
              <a:t>Určeno pro interaktivní tabuli</a:t>
            </a:r>
          </a:p>
          <a:p>
            <a:r>
              <a:rPr lang="cs-CZ" dirty="0"/>
              <a:t>Výklad nové </a:t>
            </a:r>
            <a:r>
              <a:rPr lang="cs-CZ" dirty="0" smtClean="0"/>
              <a:t>látky – šelmy, charakteristika, znaky, druhy</a:t>
            </a:r>
          </a:p>
          <a:p>
            <a:r>
              <a:rPr lang="cs-CZ" dirty="0" smtClean="0"/>
              <a:t>Možné </a:t>
            </a:r>
            <a:r>
              <a:rPr lang="cs-CZ" dirty="0"/>
              <a:t>použít i pro opakování a procvičování, prostor pro samostatnou či skupinovou práci – ověření probrané látky</a:t>
            </a:r>
          </a:p>
          <a:p>
            <a:r>
              <a:rPr lang="cs-CZ" dirty="0"/>
              <a:t>Obsahuje </a:t>
            </a:r>
            <a:r>
              <a:rPr lang="cs-CZ" dirty="0" smtClean="0"/>
              <a:t>kvízy, otázky a úkoly</a:t>
            </a:r>
            <a:endParaRPr lang="cs-CZ" dirty="0"/>
          </a:p>
          <a:p>
            <a:r>
              <a:rPr lang="cs-CZ" dirty="0"/>
              <a:t>Použití v hodině žáky zaujalo, aktivně se zapojovali do diskuse a práce na interaktivní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Vytvořeno 2. 5.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2498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Šelmy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Živí se masem jiných zvířat</a:t>
            </a:r>
          </a:p>
          <a:p>
            <a:r>
              <a:rPr lang="cs-CZ" dirty="0" smtClean="0"/>
              <a:t>Mají silné zuby – trháky</a:t>
            </a:r>
          </a:p>
          <a:p>
            <a:r>
              <a:rPr lang="cs-CZ" dirty="0" smtClean="0"/>
              <a:t>Na nohou silné drápy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vitvarova\AppData\Local\Microsoft\Windows\Temporary Internet Files\Content.IE5\0XE9IPF3\MP9004310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12976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76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Dovedeš je správně zařadit?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ln>
            <a:noFill/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Kočkovité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ln>
            <a:noFill/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Psovité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6" name="Picture 12" descr="C:\Users\vitvarova\AppData\Local\Microsoft\Windows\Temporary Internet Files\Content.IE5\C2OP8VFR\MC900432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711" y="4615272"/>
            <a:ext cx="1379189" cy="134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vitvarova\AppData\Local\Microsoft\Windows\Temporary Internet Files\Content.IE5\TX4LNZHJ\MC900441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647" y="1972616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vitvarova\AppData\Local\Microsoft\Windows\Temporary Internet Files\Content.IE5\YP7380X7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276" y="2948281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vitvarova\AppData\Local\Microsoft\Windows\Temporary Internet Files\Content.IE5\3G37S4U8\MC9004413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953" y="4615272"/>
            <a:ext cx="1440160" cy="1348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vitvarova\AppData\Local\Microsoft\Windows\Temporary Internet Files\Content.IE5\C2OP8VFR\MC9000299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953" y="1972616"/>
            <a:ext cx="1742846" cy="975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vitvarova\AppData\Local\Microsoft\Windows\Temporary Internet Files\Content.IE5\ELR0BTAK\MC9003561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611" y="4293096"/>
            <a:ext cx="1800454" cy="104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471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Rozluštíš další šelmy?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4360868"/>
              </p:ext>
            </p:extLst>
          </p:nvPr>
        </p:nvGraphicFramePr>
        <p:xfrm>
          <a:off x="1907704" y="2132856"/>
          <a:ext cx="5340576" cy="7471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0096"/>
                <a:gridCol w="890096"/>
                <a:gridCol w="890096"/>
                <a:gridCol w="890096"/>
                <a:gridCol w="890096"/>
                <a:gridCol w="890096"/>
              </a:tblGrid>
              <a:tr h="37358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  <a:tr h="37358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781661"/>
              </p:ext>
            </p:extLst>
          </p:nvPr>
        </p:nvGraphicFramePr>
        <p:xfrm>
          <a:off x="1547664" y="3429000"/>
          <a:ext cx="6095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5" name="Picture 3" descr="C:\Users\vitvarova\AppData\Local\Microsoft\Windows\Temporary Internet Files\Content.IE5\C2OP8VFR\MC9003324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365104"/>
            <a:ext cx="1827886" cy="160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itvarova\AppData\Local\Microsoft\Windows\Temporary Internet Files\Content.IE5\0XE9IPF3\MC900346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564900"/>
            <a:ext cx="1831543" cy="12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204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Která plemena psů znáš?</a:t>
            </a:r>
          </a:p>
          <a:p>
            <a:r>
              <a:rPr lang="cs-CZ" dirty="0" smtClean="0"/>
              <a:t>Pes je přítel a pomocník člověka. Vysvětli proč.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C:\Users\vitvarova\AppData\Local\Microsoft\Windows\Temporary Internet Files\Content.IE5\PCAFS5VC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45024"/>
            <a:ext cx="2880320" cy="191946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463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Použité zdroje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latin typeface="+mj-lt"/>
              </a:rPr>
              <a:t>www.microsoft.office.com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94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179</TotalTime>
  <Words>149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NÁZEV ŠKOLY: Základní škola a praktická škola Arkadie o.  p. s AUTOR: Mgr. Martina Vitvarová NÁZEV: VY_32_INOVACE_70_PŘÍRODOPIS_ŠELMY TEMA: ŠELMY ČÍSLO PROJEKTU: CZ.1.07./1.4.00/21.2257   </vt:lpstr>
      <vt:lpstr>Anotace </vt:lpstr>
      <vt:lpstr>Šelmy </vt:lpstr>
      <vt:lpstr>Dovedeš je správně zařadit?</vt:lpstr>
      <vt:lpstr>Rozluštíš další šelmy?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Šelmy</dc:title>
  <dc:creator>Vitvarová Martina</dc:creator>
  <cp:lastModifiedBy>Vitvarová Martina </cp:lastModifiedBy>
  <cp:revision>12</cp:revision>
  <dcterms:created xsi:type="dcterms:W3CDTF">2012-05-10T08:35:45Z</dcterms:created>
  <dcterms:modified xsi:type="dcterms:W3CDTF">2012-06-01T07:36:50Z</dcterms:modified>
</cp:coreProperties>
</file>