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C2E3C4D-5AA7-404D-B6E0-EF113C6D3B6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3CECA4-A310-4A1B-AE2C-B99B6EA85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Erinaceus_europaeus_LC0119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o.  p. s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VY_32_INOVACE_71_PŘÍRODOPIS_HMYZOŽRAVCI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TEMA: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HMYZOŽRAVCI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1">
                    <a:lumMod val="50000"/>
                  </a:schemeClr>
                </a:solidFill>
              </a:rPr>
            </a:b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96952"/>
            <a:ext cx="5327650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3033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/>
              <a:t>Materiál pro výuku přírodopisu v 6. ročníku základní školy praktické</a:t>
            </a:r>
          </a:p>
          <a:p>
            <a:r>
              <a:rPr lang="cs-CZ" sz="2000" dirty="0"/>
              <a:t>Určeno pro interaktivní tabuli</a:t>
            </a:r>
          </a:p>
          <a:p>
            <a:r>
              <a:rPr lang="cs-CZ" sz="2000" dirty="0"/>
              <a:t>Výklad nové </a:t>
            </a:r>
            <a:r>
              <a:rPr lang="cs-CZ" sz="2000" dirty="0" smtClean="0"/>
              <a:t>látky – hmyzožravci, charakteristika, druhy</a:t>
            </a:r>
          </a:p>
          <a:p>
            <a:r>
              <a:rPr lang="cs-CZ" sz="2000" dirty="0" smtClean="0"/>
              <a:t>Možné </a:t>
            </a:r>
            <a:r>
              <a:rPr lang="cs-CZ" sz="2000" dirty="0"/>
              <a:t>použít i pro opakování a procvičování, prostor pro samostatnou či skupinovou práci – ověření probrané látky</a:t>
            </a:r>
          </a:p>
          <a:p>
            <a:r>
              <a:rPr lang="cs-CZ" sz="2000" dirty="0"/>
              <a:t>Obsahuje </a:t>
            </a:r>
            <a:r>
              <a:rPr lang="cs-CZ" sz="2000" dirty="0" smtClean="0"/>
              <a:t>křížovku a </a:t>
            </a:r>
            <a:r>
              <a:rPr lang="cs-CZ" sz="2000" dirty="0"/>
              <a:t>otázky </a:t>
            </a:r>
            <a:endParaRPr lang="cs-CZ" sz="2000" dirty="0" smtClean="0"/>
          </a:p>
          <a:p>
            <a:r>
              <a:rPr lang="cs-CZ" sz="2000" dirty="0" smtClean="0"/>
              <a:t>Použití </a:t>
            </a:r>
            <a:r>
              <a:rPr lang="cs-CZ" sz="2000" dirty="0"/>
              <a:t>v hodině žáky zaujalo, aktivně se zapojovali do diskuse a práce na interaktivní </a:t>
            </a:r>
            <a:r>
              <a:rPr lang="cs-CZ" sz="2000" dirty="0" smtClean="0"/>
              <a:t>tabuli</a:t>
            </a:r>
          </a:p>
          <a:p>
            <a:r>
              <a:rPr lang="cs-CZ" sz="2000" dirty="0" smtClean="0"/>
              <a:t>Vytvořeno 7. 5. </a:t>
            </a:r>
            <a:r>
              <a:rPr lang="cs-CZ" sz="2000" smtClean="0"/>
              <a:t>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37523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Čím se živí?</a:t>
            </a:r>
            <a:endParaRPr lang="cs-CZ" sz="3200" dirty="0"/>
          </a:p>
        </p:txBody>
      </p:sp>
      <p:pic>
        <p:nvPicPr>
          <p:cNvPr id="1027" name="Picture 3" descr="C:\Users\vitvarova\AppData\Local\Microsoft\Windows\Temporary Internet Files\Content.IE5\UXANZPET\MC9003469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9381" y="4653136"/>
            <a:ext cx="1831543" cy="82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itvarova\AppData\Local\Microsoft\Windows\Temporary Internet Files\Content.IE5\LJNHZYM2\MC9003469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35313">
            <a:off x="5913933" y="1957033"/>
            <a:ext cx="1826057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itvarova\AppData\Local\Microsoft\Windows\Temporary Internet Files\Content.IE5\PCAFS5VC\MC900346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82776">
            <a:off x="6213807" y="4148844"/>
            <a:ext cx="1109167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itvarova\AppData\Local\Microsoft\Windows\Temporary Internet Files\Content.IE5\8IBDEGPO\MC9003468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96642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itvarova\AppData\Local\Microsoft\Windows\Temporary Internet Files\Content.IE5\UXANZPET\MC900346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46400"/>
            <a:ext cx="1479884" cy="136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98085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Ježek</a:t>
            </a:r>
            <a:endParaRPr lang="cs-CZ" dirty="0"/>
          </a:p>
        </p:txBody>
      </p:sp>
      <p:pic>
        <p:nvPicPr>
          <p:cNvPr id="4" name="Zástupný symbol pro obsah 3" descr="http://upload.wikimedia.org/wikipedia/commons/thumb/e/e1/Erinaceus_europaeus_LC0119.jpg/220px-Erinaceus_europaeus_LC0119.jpg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4763120" cy="2944093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460616" y="1556792"/>
            <a:ext cx="46805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Čím má kryté tělo?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Co dělá ve dne a co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v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noci?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Co udělá, když se cítí ohrožen?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63670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Kde žije?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Má dobrý zrak a čich?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Kolik potravy denně sežere?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68960"/>
            <a:ext cx="4541093" cy="323860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760258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Letouni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311440143"/>
              </p:ext>
            </p:extLst>
          </p:nvPr>
        </p:nvGraphicFramePr>
        <p:xfrm>
          <a:off x="395536" y="2204864"/>
          <a:ext cx="4038600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1. první den v týdnu</a:t>
            </a:r>
          </a:p>
          <a:p>
            <a:r>
              <a:rPr lang="cs-CZ" dirty="0" smtClean="0"/>
              <a:t>2. </a:t>
            </a:r>
            <a:r>
              <a:rPr lang="cs-CZ" dirty="0" smtClean="0"/>
              <a:t>Kam </a:t>
            </a:r>
            <a:r>
              <a:rPr lang="cs-CZ" dirty="0" smtClean="0"/>
              <a:t>klade svá vajíčka bělásek </a:t>
            </a:r>
            <a:r>
              <a:rPr lang="cs-CZ" dirty="0" smtClean="0"/>
              <a:t>zelný?</a:t>
            </a:r>
            <a:endParaRPr lang="cs-CZ" dirty="0" smtClean="0"/>
          </a:p>
          <a:p>
            <a:r>
              <a:rPr lang="cs-CZ" dirty="0" smtClean="0"/>
              <a:t>3. otisk nohy</a:t>
            </a:r>
          </a:p>
          <a:p>
            <a:r>
              <a:rPr lang="cs-CZ" dirty="0" smtClean="0"/>
              <a:t>4. orgán zraku</a:t>
            </a:r>
          </a:p>
          <a:p>
            <a:r>
              <a:rPr lang="cs-CZ" dirty="0" smtClean="0"/>
              <a:t>5. </a:t>
            </a:r>
            <a:r>
              <a:rPr lang="cs-CZ" dirty="0" smtClean="0"/>
              <a:t>zvířecí </a:t>
            </a:r>
            <a:r>
              <a:rPr lang="cs-CZ" dirty="0" smtClean="0"/>
              <a:t>noha</a:t>
            </a:r>
          </a:p>
          <a:p>
            <a:r>
              <a:rPr lang="cs-CZ" dirty="0" smtClean="0"/>
              <a:t>6. noční pták</a:t>
            </a:r>
          </a:p>
          <a:p>
            <a:r>
              <a:rPr lang="cs-CZ" dirty="0" smtClean="0"/>
              <a:t>7. sudokopytník, dává nám mléko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00381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Co dělá ve dne a co v noci?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Čím se řídí při letu a hledání potravy?</a:t>
            </a:r>
          </a:p>
          <a:p>
            <a:endParaRPr lang="cs-CZ" dirty="0"/>
          </a:p>
        </p:txBody>
      </p:sp>
      <p:pic>
        <p:nvPicPr>
          <p:cNvPr id="4098" name="Picture 2" descr="C:\Users\vitvarova\AppData\Local\Microsoft\Windows\Temporary Internet Files\Content.IE5\LJNHZYM2\MC900019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20888"/>
            <a:ext cx="3911097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0499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/>
              <a:t>Ježek </a:t>
            </a:r>
            <a:r>
              <a:rPr lang="cs-CZ" sz="1600" dirty="0"/>
              <a:t>západní.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2001-, 14. 10. 2007, 09:33 [cit. 2012-05-23]. Dostupné z: http://cs.wikipedia.org/wiki/Soubor:Erinaceus_europaeus_LC0119.jpg </a:t>
            </a:r>
            <a:endParaRPr lang="cs-CZ" sz="1600" dirty="0" smtClean="0"/>
          </a:p>
          <a:p>
            <a:r>
              <a:rPr lang="en-US" sz="1600" dirty="0" err="1"/>
              <a:t>Krtek</a:t>
            </a:r>
            <a:r>
              <a:rPr lang="en-US" sz="1600" dirty="0"/>
              <a:t>. In: </a:t>
            </a:r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2001-, 16. 11. 2004, 10:06 [cit. 2012-05-23].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http://cs.wikipedia.org/wiki/Soubor:European_mole_animal.jpg 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04356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87</TotalTime>
  <Words>268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NÁZEV ŠKOLY: Základní škola a praktická škola Arkadie o.  p. s AUTOR: Mgr. Martina Vitvarová NÁZEV: VY_32_INOVACE_71_PŘÍRODOPIS_HMYZOŽRAVCI TEMA: HMYZOŽRAVCI ČÍSLO PROJEKTU: CZ.1.07./1.4.00/21.2257  </vt:lpstr>
      <vt:lpstr>ANOTACE</vt:lpstr>
      <vt:lpstr>Hmyzožravci</vt:lpstr>
      <vt:lpstr>Ježek</vt:lpstr>
      <vt:lpstr>Krtek </vt:lpstr>
      <vt:lpstr>Letouni </vt:lpstr>
      <vt:lpstr>Netopýr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Hmyzožravci</dc:title>
  <dc:creator>Vitvarová Martina</dc:creator>
  <cp:lastModifiedBy>Dum</cp:lastModifiedBy>
  <cp:revision>11</cp:revision>
  <dcterms:created xsi:type="dcterms:W3CDTF">2012-05-24T10:20:46Z</dcterms:created>
  <dcterms:modified xsi:type="dcterms:W3CDTF">2012-06-26T10:58:04Z</dcterms:modified>
</cp:coreProperties>
</file>