
<file path=[Content_Types].xml><?xml version="1.0" encoding="utf-8"?>
<Types xmlns="http://schemas.openxmlformats.org/package/2006/content-types">
  <Default Extension="png" ContentType="image/png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57" r:id="rId4"/>
    <p:sldId id="258" r:id="rId5"/>
    <p:sldId id="259" r:id="rId6"/>
    <p:sldId id="260" r:id="rId7"/>
    <p:sldId id="261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805EF28-E106-4B62-99B9-7B9036915DED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E23DF212-0DE9-4A1C-AB56-B3E7AD703332}">
      <dgm:prSet phldrT="[Text]"/>
      <dgm:spPr/>
      <dgm:t>
        <a:bodyPr/>
        <a:lstStyle/>
        <a:p>
          <a:pPr algn="ctr"/>
          <a:r>
            <a:rPr lang="cs-CZ" dirty="0" smtClean="0"/>
            <a:t>Hraboš polní</a:t>
          </a:r>
          <a:endParaRPr lang="cs-CZ" dirty="0"/>
        </a:p>
      </dgm:t>
    </dgm:pt>
    <dgm:pt modelId="{35171BAE-568E-4C1E-8D81-E4465A491E5A}" type="parTrans" cxnId="{E0C95D13-153C-4075-B467-D810F6C945CD}">
      <dgm:prSet/>
      <dgm:spPr/>
      <dgm:t>
        <a:bodyPr/>
        <a:lstStyle/>
        <a:p>
          <a:pPr algn="ctr"/>
          <a:endParaRPr lang="cs-CZ"/>
        </a:p>
      </dgm:t>
    </dgm:pt>
    <dgm:pt modelId="{33A16326-BD5A-418F-89AA-67712FDF684C}" type="sibTrans" cxnId="{E0C95D13-153C-4075-B467-D810F6C945CD}">
      <dgm:prSet/>
      <dgm:spPr/>
      <dgm:t>
        <a:bodyPr/>
        <a:lstStyle/>
        <a:p>
          <a:pPr algn="ctr"/>
          <a:endParaRPr lang="cs-CZ"/>
        </a:p>
      </dgm:t>
    </dgm:pt>
    <dgm:pt modelId="{2C8E6BD8-9337-43FE-9B60-9CD36C211089}">
      <dgm:prSet phldrT="[Text]"/>
      <dgm:spPr/>
      <dgm:t>
        <a:bodyPr/>
        <a:lstStyle/>
        <a:p>
          <a:pPr algn="ctr"/>
          <a:r>
            <a:rPr lang="cs-CZ" dirty="0" smtClean="0"/>
            <a:t>Myš domácí</a:t>
          </a:r>
          <a:endParaRPr lang="cs-CZ" dirty="0"/>
        </a:p>
      </dgm:t>
    </dgm:pt>
    <dgm:pt modelId="{9CDCC1D0-1B9D-45E6-A201-DB5AEE851F83}" type="parTrans" cxnId="{1E46C215-22C8-48A9-9778-88913D491002}">
      <dgm:prSet/>
      <dgm:spPr/>
      <dgm:t>
        <a:bodyPr/>
        <a:lstStyle/>
        <a:p>
          <a:pPr algn="ctr"/>
          <a:endParaRPr lang="cs-CZ"/>
        </a:p>
      </dgm:t>
    </dgm:pt>
    <dgm:pt modelId="{A001FF62-CBB1-4561-AE76-EB2488E76DFE}" type="sibTrans" cxnId="{1E46C215-22C8-48A9-9778-88913D491002}">
      <dgm:prSet/>
      <dgm:spPr/>
      <dgm:t>
        <a:bodyPr/>
        <a:lstStyle/>
        <a:p>
          <a:pPr algn="ctr"/>
          <a:endParaRPr lang="cs-CZ"/>
        </a:p>
      </dgm:t>
    </dgm:pt>
    <dgm:pt modelId="{0BDED4D5-FCC8-434B-8010-8C78FFE55CE2}">
      <dgm:prSet phldrT="[Text]"/>
      <dgm:spPr/>
      <dgm:t>
        <a:bodyPr/>
        <a:lstStyle/>
        <a:p>
          <a:pPr algn="ctr"/>
          <a:r>
            <a:rPr lang="cs-CZ" dirty="0" smtClean="0"/>
            <a:t>Potkan </a:t>
          </a:r>
          <a:endParaRPr lang="cs-CZ" dirty="0"/>
        </a:p>
      </dgm:t>
    </dgm:pt>
    <dgm:pt modelId="{0E7FC251-8339-4834-B60E-03D562EF963A}" type="parTrans" cxnId="{A4E9A12E-879A-42AC-A14B-B0C57FD45F17}">
      <dgm:prSet/>
      <dgm:spPr/>
      <dgm:t>
        <a:bodyPr/>
        <a:lstStyle/>
        <a:p>
          <a:pPr algn="ctr"/>
          <a:endParaRPr lang="cs-CZ"/>
        </a:p>
      </dgm:t>
    </dgm:pt>
    <dgm:pt modelId="{EB351554-CBEA-48C7-BF86-AA75A5419C53}" type="sibTrans" cxnId="{A4E9A12E-879A-42AC-A14B-B0C57FD45F17}">
      <dgm:prSet/>
      <dgm:spPr/>
      <dgm:t>
        <a:bodyPr/>
        <a:lstStyle/>
        <a:p>
          <a:pPr algn="ctr"/>
          <a:endParaRPr lang="cs-CZ"/>
        </a:p>
      </dgm:t>
    </dgm:pt>
    <dgm:pt modelId="{5EC673C4-D502-4C0C-AA0D-A1394DA0A6D1}">
      <dgm:prSet phldrT="[Text]"/>
      <dgm:spPr/>
      <dgm:t>
        <a:bodyPr/>
        <a:lstStyle/>
        <a:p>
          <a:pPr algn="ctr"/>
          <a:r>
            <a:rPr lang="cs-CZ" dirty="0" smtClean="0"/>
            <a:t>Křeček </a:t>
          </a:r>
          <a:endParaRPr lang="cs-CZ" dirty="0"/>
        </a:p>
      </dgm:t>
    </dgm:pt>
    <dgm:pt modelId="{DFC40368-60D7-42B7-BEC2-FA49D215D500}" type="parTrans" cxnId="{58AA4069-5756-47F5-B9D2-9C26180DBBF9}">
      <dgm:prSet/>
      <dgm:spPr/>
      <dgm:t>
        <a:bodyPr/>
        <a:lstStyle/>
        <a:p>
          <a:pPr algn="ctr"/>
          <a:endParaRPr lang="cs-CZ"/>
        </a:p>
      </dgm:t>
    </dgm:pt>
    <dgm:pt modelId="{96D9EE78-B6A1-4F71-8327-85613810C787}" type="sibTrans" cxnId="{58AA4069-5756-47F5-B9D2-9C26180DBBF9}">
      <dgm:prSet/>
      <dgm:spPr/>
      <dgm:t>
        <a:bodyPr/>
        <a:lstStyle/>
        <a:p>
          <a:pPr algn="ctr"/>
          <a:endParaRPr lang="cs-CZ"/>
        </a:p>
      </dgm:t>
    </dgm:pt>
    <dgm:pt modelId="{89543B39-D212-44EE-A97C-218CC7481ED2}">
      <dgm:prSet phldrT="[Text]"/>
      <dgm:spPr/>
      <dgm:t>
        <a:bodyPr/>
        <a:lstStyle/>
        <a:p>
          <a:pPr algn="ctr"/>
          <a:r>
            <a:rPr lang="cs-CZ" dirty="0" smtClean="0"/>
            <a:t>Sysel</a:t>
          </a:r>
          <a:endParaRPr lang="cs-CZ" dirty="0"/>
        </a:p>
      </dgm:t>
    </dgm:pt>
    <dgm:pt modelId="{6633C454-0F18-43D1-8C71-B7202A87EFE4}" type="parTrans" cxnId="{A23EB4D8-F53C-4C9C-BBF5-B5505C5B89D8}">
      <dgm:prSet/>
      <dgm:spPr/>
      <dgm:t>
        <a:bodyPr/>
        <a:lstStyle/>
        <a:p>
          <a:pPr algn="ctr"/>
          <a:endParaRPr lang="cs-CZ"/>
        </a:p>
      </dgm:t>
    </dgm:pt>
    <dgm:pt modelId="{67A619EE-866B-4B95-89C9-0586088F14CA}" type="sibTrans" cxnId="{A23EB4D8-F53C-4C9C-BBF5-B5505C5B89D8}">
      <dgm:prSet/>
      <dgm:spPr/>
      <dgm:t>
        <a:bodyPr/>
        <a:lstStyle/>
        <a:p>
          <a:pPr algn="ctr"/>
          <a:endParaRPr lang="cs-CZ"/>
        </a:p>
      </dgm:t>
    </dgm:pt>
    <dgm:pt modelId="{52C7D3CE-4ECE-458E-9D52-42644407C43D}" type="pres">
      <dgm:prSet presAssocID="{9805EF28-E106-4B62-99B9-7B9036915DE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0395E7B-091B-40E3-8124-470B2D71AEA3}" type="pres">
      <dgm:prSet presAssocID="{E23DF212-0DE9-4A1C-AB56-B3E7AD703332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96BA9E7-CC3A-45EE-8C9C-451C1B60B65B}" type="pres">
      <dgm:prSet presAssocID="{33A16326-BD5A-418F-89AA-67712FDF684C}" presName="sibTrans" presStyleCnt="0"/>
      <dgm:spPr/>
    </dgm:pt>
    <dgm:pt modelId="{D0E3201A-630A-4A82-BDC0-C0EC447113E8}" type="pres">
      <dgm:prSet presAssocID="{2C8E6BD8-9337-43FE-9B60-9CD36C211089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18800A6-C041-4CC2-B78D-1CFE56E1E7BB}" type="pres">
      <dgm:prSet presAssocID="{A001FF62-CBB1-4561-AE76-EB2488E76DFE}" presName="sibTrans" presStyleCnt="0"/>
      <dgm:spPr/>
    </dgm:pt>
    <dgm:pt modelId="{485DC6FB-433D-4D30-8056-84C146765BA0}" type="pres">
      <dgm:prSet presAssocID="{0BDED4D5-FCC8-434B-8010-8C78FFE55CE2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AEE3F8-D004-43ED-B8F5-05665A3DD453}" type="pres">
      <dgm:prSet presAssocID="{EB351554-CBEA-48C7-BF86-AA75A5419C53}" presName="sibTrans" presStyleCnt="0"/>
      <dgm:spPr/>
    </dgm:pt>
    <dgm:pt modelId="{060FDDDF-DCE9-416B-93B4-489BB4918D3B}" type="pres">
      <dgm:prSet presAssocID="{5EC673C4-D502-4C0C-AA0D-A1394DA0A6D1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0E3F4B5-5FA8-4E67-A934-8074176922B1}" type="pres">
      <dgm:prSet presAssocID="{96D9EE78-B6A1-4F71-8327-85613810C787}" presName="sibTrans" presStyleCnt="0"/>
      <dgm:spPr/>
    </dgm:pt>
    <dgm:pt modelId="{963762DE-A112-4340-A1EC-B00BE33E9A4E}" type="pres">
      <dgm:prSet presAssocID="{89543B39-D212-44EE-A97C-218CC7481ED2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0C95D13-153C-4075-B467-D810F6C945CD}" srcId="{9805EF28-E106-4B62-99B9-7B9036915DED}" destId="{E23DF212-0DE9-4A1C-AB56-B3E7AD703332}" srcOrd="0" destOrd="0" parTransId="{35171BAE-568E-4C1E-8D81-E4465A491E5A}" sibTransId="{33A16326-BD5A-418F-89AA-67712FDF684C}"/>
    <dgm:cxn modelId="{D94C2ABE-CEA3-4BF9-97D2-D0805EF18AF0}" type="presOf" srcId="{E23DF212-0DE9-4A1C-AB56-B3E7AD703332}" destId="{40395E7B-091B-40E3-8124-470B2D71AEA3}" srcOrd="0" destOrd="0" presId="urn:microsoft.com/office/officeart/2005/8/layout/default"/>
    <dgm:cxn modelId="{79FB5334-9B79-4236-BA1E-4F832887F8D5}" type="presOf" srcId="{2C8E6BD8-9337-43FE-9B60-9CD36C211089}" destId="{D0E3201A-630A-4A82-BDC0-C0EC447113E8}" srcOrd="0" destOrd="0" presId="urn:microsoft.com/office/officeart/2005/8/layout/default"/>
    <dgm:cxn modelId="{3107BF6F-A117-4674-80F8-00151258798C}" type="presOf" srcId="{9805EF28-E106-4B62-99B9-7B9036915DED}" destId="{52C7D3CE-4ECE-458E-9D52-42644407C43D}" srcOrd="0" destOrd="0" presId="urn:microsoft.com/office/officeart/2005/8/layout/default"/>
    <dgm:cxn modelId="{A23EB4D8-F53C-4C9C-BBF5-B5505C5B89D8}" srcId="{9805EF28-E106-4B62-99B9-7B9036915DED}" destId="{89543B39-D212-44EE-A97C-218CC7481ED2}" srcOrd="4" destOrd="0" parTransId="{6633C454-0F18-43D1-8C71-B7202A87EFE4}" sibTransId="{67A619EE-866B-4B95-89C9-0586088F14CA}"/>
    <dgm:cxn modelId="{1E46C215-22C8-48A9-9778-88913D491002}" srcId="{9805EF28-E106-4B62-99B9-7B9036915DED}" destId="{2C8E6BD8-9337-43FE-9B60-9CD36C211089}" srcOrd="1" destOrd="0" parTransId="{9CDCC1D0-1B9D-45E6-A201-DB5AEE851F83}" sibTransId="{A001FF62-CBB1-4561-AE76-EB2488E76DFE}"/>
    <dgm:cxn modelId="{06A4889A-BC4E-41F8-9C31-6D7CC3526A0D}" type="presOf" srcId="{0BDED4D5-FCC8-434B-8010-8C78FFE55CE2}" destId="{485DC6FB-433D-4D30-8056-84C146765BA0}" srcOrd="0" destOrd="0" presId="urn:microsoft.com/office/officeart/2005/8/layout/default"/>
    <dgm:cxn modelId="{64B135B4-CE2C-46F4-B31A-D4BE9BD2B165}" type="presOf" srcId="{89543B39-D212-44EE-A97C-218CC7481ED2}" destId="{963762DE-A112-4340-A1EC-B00BE33E9A4E}" srcOrd="0" destOrd="0" presId="urn:microsoft.com/office/officeart/2005/8/layout/default"/>
    <dgm:cxn modelId="{A4E9A12E-879A-42AC-A14B-B0C57FD45F17}" srcId="{9805EF28-E106-4B62-99B9-7B9036915DED}" destId="{0BDED4D5-FCC8-434B-8010-8C78FFE55CE2}" srcOrd="2" destOrd="0" parTransId="{0E7FC251-8339-4834-B60E-03D562EF963A}" sibTransId="{EB351554-CBEA-48C7-BF86-AA75A5419C53}"/>
    <dgm:cxn modelId="{58AA4069-5756-47F5-B9D2-9C26180DBBF9}" srcId="{9805EF28-E106-4B62-99B9-7B9036915DED}" destId="{5EC673C4-D502-4C0C-AA0D-A1394DA0A6D1}" srcOrd="3" destOrd="0" parTransId="{DFC40368-60D7-42B7-BEC2-FA49D215D500}" sibTransId="{96D9EE78-B6A1-4F71-8327-85613810C787}"/>
    <dgm:cxn modelId="{F0EA55A3-8423-4D66-B3C9-EEFF5DE7014B}" type="presOf" srcId="{5EC673C4-D502-4C0C-AA0D-A1394DA0A6D1}" destId="{060FDDDF-DCE9-416B-93B4-489BB4918D3B}" srcOrd="0" destOrd="0" presId="urn:microsoft.com/office/officeart/2005/8/layout/default"/>
    <dgm:cxn modelId="{4FFFCDB2-778C-4681-9E2F-5AE9ED856640}" type="presParOf" srcId="{52C7D3CE-4ECE-458E-9D52-42644407C43D}" destId="{40395E7B-091B-40E3-8124-470B2D71AEA3}" srcOrd="0" destOrd="0" presId="urn:microsoft.com/office/officeart/2005/8/layout/default"/>
    <dgm:cxn modelId="{C59C877A-DCA4-4721-BFDA-FAB3E6BBCD13}" type="presParOf" srcId="{52C7D3CE-4ECE-458E-9D52-42644407C43D}" destId="{796BA9E7-CC3A-45EE-8C9C-451C1B60B65B}" srcOrd="1" destOrd="0" presId="urn:microsoft.com/office/officeart/2005/8/layout/default"/>
    <dgm:cxn modelId="{5C0E6730-1B7E-410E-859E-B052E2ABA561}" type="presParOf" srcId="{52C7D3CE-4ECE-458E-9D52-42644407C43D}" destId="{D0E3201A-630A-4A82-BDC0-C0EC447113E8}" srcOrd="2" destOrd="0" presId="urn:microsoft.com/office/officeart/2005/8/layout/default"/>
    <dgm:cxn modelId="{5EFC2A45-DD06-4B2B-A0CB-5B33AC9A38AE}" type="presParOf" srcId="{52C7D3CE-4ECE-458E-9D52-42644407C43D}" destId="{418800A6-C041-4CC2-B78D-1CFE56E1E7BB}" srcOrd="3" destOrd="0" presId="urn:microsoft.com/office/officeart/2005/8/layout/default"/>
    <dgm:cxn modelId="{037FF831-5E8B-4A97-9C6A-1EB91EC12322}" type="presParOf" srcId="{52C7D3CE-4ECE-458E-9D52-42644407C43D}" destId="{485DC6FB-433D-4D30-8056-84C146765BA0}" srcOrd="4" destOrd="0" presId="urn:microsoft.com/office/officeart/2005/8/layout/default"/>
    <dgm:cxn modelId="{945AC8BD-87BD-4473-A346-A6E791F5374F}" type="presParOf" srcId="{52C7D3CE-4ECE-458E-9D52-42644407C43D}" destId="{65AEE3F8-D004-43ED-B8F5-05665A3DD453}" srcOrd="5" destOrd="0" presId="urn:microsoft.com/office/officeart/2005/8/layout/default"/>
    <dgm:cxn modelId="{B9422762-D5B0-4FDF-9DDB-2D1D67587F3E}" type="presParOf" srcId="{52C7D3CE-4ECE-458E-9D52-42644407C43D}" destId="{060FDDDF-DCE9-416B-93B4-489BB4918D3B}" srcOrd="6" destOrd="0" presId="urn:microsoft.com/office/officeart/2005/8/layout/default"/>
    <dgm:cxn modelId="{26BB4CC4-9567-4D36-8414-8A6CF8F0B546}" type="presParOf" srcId="{52C7D3CE-4ECE-458E-9D52-42644407C43D}" destId="{D0E3F4B5-5FA8-4E67-A934-8074176922B1}" srcOrd="7" destOrd="0" presId="urn:microsoft.com/office/officeart/2005/8/layout/default"/>
    <dgm:cxn modelId="{D6D40927-A95F-4540-9022-C1E90899835F}" type="presParOf" srcId="{52C7D3CE-4ECE-458E-9D52-42644407C43D}" destId="{963762DE-A112-4340-A1EC-B00BE33E9A4E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395E7B-091B-40E3-8124-470B2D71AEA3}">
      <dsp:nvSpPr>
        <dsp:cNvPr id="0" name=""/>
        <dsp:cNvSpPr/>
      </dsp:nvSpPr>
      <dsp:spPr>
        <a:xfrm>
          <a:off x="0" y="167349"/>
          <a:ext cx="1582569" cy="94954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Hraboš polní</a:t>
          </a:r>
          <a:endParaRPr lang="cs-CZ" sz="2700" kern="1200" dirty="0"/>
        </a:p>
      </dsp:txBody>
      <dsp:txXfrm>
        <a:off x="0" y="167349"/>
        <a:ext cx="1582569" cy="949541"/>
      </dsp:txXfrm>
    </dsp:sp>
    <dsp:sp modelId="{D0E3201A-630A-4A82-BDC0-C0EC447113E8}">
      <dsp:nvSpPr>
        <dsp:cNvPr id="0" name=""/>
        <dsp:cNvSpPr/>
      </dsp:nvSpPr>
      <dsp:spPr>
        <a:xfrm>
          <a:off x="1740827" y="167349"/>
          <a:ext cx="1582569" cy="94954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Myš domácí</a:t>
          </a:r>
          <a:endParaRPr lang="cs-CZ" sz="2700" kern="1200" dirty="0"/>
        </a:p>
      </dsp:txBody>
      <dsp:txXfrm>
        <a:off x="1740827" y="167349"/>
        <a:ext cx="1582569" cy="949541"/>
      </dsp:txXfrm>
    </dsp:sp>
    <dsp:sp modelId="{485DC6FB-433D-4D30-8056-84C146765BA0}">
      <dsp:nvSpPr>
        <dsp:cNvPr id="0" name=""/>
        <dsp:cNvSpPr/>
      </dsp:nvSpPr>
      <dsp:spPr>
        <a:xfrm>
          <a:off x="3481654" y="167349"/>
          <a:ext cx="1582569" cy="94954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Potkan </a:t>
          </a:r>
          <a:endParaRPr lang="cs-CZ" sz="2700" kern="1200" dirty="0"/>
        </a:p>
      </dsp:txBody>
      <dsp:txXfrm>
        <a:off x="3481654" y="167349"/>
        <a:ext cx="1582569" cy="949541"/>
      </dsp:txXfrm>
    </dsp:sp>
    <dsp:sp modelId="{060FDDDF-DCE9-416B-93B4-489BB4918D3B}">
      <dsp:nvSpPr>
        <dsp:cNvPr id="0" name=""/>
        <dsp:cNvSpPr/>
      </dsp:nvSpPr>
      <dsp:spPr>
        <a:xfrm>
          <a:off x="870413" y="1275148"/>
          <a:ext cx="1582569" cy="94954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Křeček </a:t>
          </a:r>
          <a:endParaRPr lang="cs-CZ" sz="2700" kern="1200" dirty="0"/>
        </a:p>
      </dsp:txBody>
      <dsp:txXfrm>
        <a:off x="870413" y="1275148"/>
        <a:ext cx="1582569" cy="949541"/>
      </dsp:txXfrm>
    </dsp:sp>
    <dsp:sp modelId="{963762DE-A112-4340-A1EC-B00BE33E9A4E}">
      <dsp:nvSpPr>
        <dsp:cNvPr id="0" name=""/>
        <dsp:cNvSpPr/>
      </dsp:nvSpPr>
      <dsp:spPr>
        <a:xfrm>
          <a:off x="2611240" y="1275148"/>
          <a:ext cx="1582569" cy="94954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Sysel</a:t>
          </a:r>
          <a:endParaRPr lang="cs-CZ" sz="2700" kern="1200" dirty="0"/>
        </a:p>
      </dsp:txBody>
      <dsp:txXfrm>
        <a:off x="2611240" y="1275148"/>
        <a:ext cx="1582569" cy="94954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D8DC1-5A78-4493-B9AF-BBF4C6FA73B1}" type="datetimeFigureOut">
              <a:rPr lang="cs-CZ" smtClean="0"/>
              <a:t>1.6.2012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B138-FFBF-44F3-BE5E-8EC97CEFF2D5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D8DC1-5A78-4493-B9AF-BBF4C6FA73B1}" type="datetimeFigureOut">
              <a:rPr lang="cs-CZ" smtClean="0"/>
              <a:t>1.6.2012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B138-FFBF-44F3-BE5E-8EC97CEFF2D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D8DC1-5A78-4493-B9AF-BBF4C6FA73B1}" type="datetimeFigureOut">
              <a:rPr lang="cs-CZ" smtClean="0"/>
              <a:t>1.6.2012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B138-FFBF-44F3-BE5E-8EC97CEFF2D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D8DC1-5A78-4493-B9AF-BBF4C6FA73B1}" type="datetimeFigureOut">
              <a:rPr lang="cs-CZ" smtClean="0"/>
              <a:t>1.6.2012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B138-FFBF-44F3-BE5E-8EC97CEFF2D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D8DC1-5A78-4493-B9AF-BBF4C6FA73B1}" type="datetimeFigureOut">
              <a:rPr lang="cs-CZ" smtClean="0"/>
              <a:t>1.6.2012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B138-FFBF-44F3-BE5E-8EC97CEFF2D5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D8DC1-5A78-4493-B9AF-BBF4C6FA73B1}" type="datetimeFigureOut">
              <a:rPr lang="cs-CZ" smtClean="0"/>
              <a:t>1.6.2012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B138-FFBF-44F3-BE5E-8EC97CEFF2D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D8DC1-5A78-4493-B9AF-BBF4C6FA73B1}" type="datetimeFigureOut">
              <a:rPr lang="cs-CZ" smtClean="0"/>
              <a:t>1.6.2012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B138-FFBF-44F3-BE5E-8EC97CEFF2D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D8DC1-5A78-4493-B9AF-BBF4C6FA73B1}" type="datetimeFigureOut">
              <a:rPr lang="cs-CZ" smtClean="0"/>
              <a:t>1.6.2012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B138-FFBF-44F3-BE5E-8EC97CEFF2D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D8DC1-5A78-4493-B9AF-BBF4C6FA73B1}" type="datetimeFigureOut">
              <a:rPr lang="cs-CZ" smtClean="0"/>
              <a:t>1.6.2012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B138-FFBF-44F3-BE5E-8EC97CEFF2D5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D8DC1-5A78-4493-B9AF-BBF4C6FA73B1}" type="datetimeFigureOut">
              <a:rPr lang="cs-CZ" smtClean="0"/>
              <a:t>1.6.2012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B138-FFBF-44F3-BE5E-8EC97CEFF2D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D8DC1-5A78-4493-B9AF-BBF4C6FA73B1}" type="datetimeFigureOut">
              <a:rPr lang="cs-CZ" smtClean="0"/>
              <a:t>1.6.2012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B138-FFBF-44F3-BE5E-8EC97CEFF2D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08D8DC1-5A78-4493-B9AF-BBF4C6FA73B1}" type="datetimeFigureOut">
              <a:rPr lang="cs-CZ" smtClean="0"/>
              <a:t>1.6.2012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C08B138-FFBF-44F3-BE5E-8EC97CEFF2D5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emf"/><Relationship Id="rId5" Type="http://schemas.openxmlformats.org/officeDocument/2006/relationships/image" Target="../media/image8.wmf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3" Type="http://schemas.openxmlformats.org/officeDocument/2006/relationships/diagramLayout" Target="../diagrams/layout1.xml"/><Relationship Id="rId7" Type="http://schemas.openxmlformats.org/officeDocument/2006/relationships/image" Target="../media/image10.wm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10" Type="http://schemas.openxmlformats.org/officeDocument/2006/relationships/image" Target="../media/image13.wmf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12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182880" indent="0">
              <a:buNone/>
            </a:pPr>
            <a:r>
              <a:rPr lang="cs-CZ" sz="1600" dirty="0">
                <a:solidFill>
                  <a:schemeClr val="accent2">
                    <a:lumMod val="75000"/>
                  </a:schemeClr>
                </a:solidFill>
              </a:rPr>
              <a:t>NÁZEV ŠKOLY: Základní škola a praktická škola Arkadie o.  p. s</a:t>
            </a:r>
            <a:br>
              <a:rPr lang="cs-CZ" sz="16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cs-CZ" sz="1600" dirty="0">
                <a:solidFill>
                  <a:schemeClr val="accent2">
                    <a:lumMod val="75000"/>
                  </a:schemeClr>
                </a:solidFill>
              </a:rPr>
              <a:t>AUTOR: Mgr. Martina Vitvarová</a:t>
            </a:r>
            <a:br>
              <a:rPr lang="cs-CZ" sz="16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cs-CZ" sz="1600" dirty="0">
                <a:solidFill>
                  <a:schemeClr val="accent2">
                    <a:lumMod val="75000"/>
                  </a:schemeClr>
                </a:solidFill>
              </a:rPr>
              <a:t>NÁZEV: </a:t>
            </a:r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VY_32_INOVACE_72_PŘÍRODOPIS_ZAJÍCI A HLODAVCI</a:t>
            </a:r>
            <a:r>
              <a:rPr lang="cs-CZ" sz="1600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cs-CZ" sz="16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cs-CZ" sz="1600" dirty="0">
                <a:solidFill>
                  <a:schemeClr val="accent2">
                    <a:lumMod val="75000"/>
                  </a:schemeClr>
                </a:solidFill>
              </a:rPr>
              <a:t>TEMA: </a:t>
            </a:r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ZAJÍCI A HLODAVCI</a:t>
            </a:r>
            <a:r>
              <a:rPr lang="cs-CZ" sz="1600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cs-CZ" sz="16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cs-CZ" sz="1600" dirty="0">
                <a:solidFill>
                  <a:schemeClr val="accent2">
                    <a:lumMod val="75000"/>
                  </a:schemeClr>
                </a:solidFill>
              </a:rPr>
              <a:t>ČÍSLO PROJEKTU: CZ.1.07./1.4.00/21.2257 </a:t>
            </a:r>
            <a:r>
              <a:rPr lang="cs-CZ" sz="1600" dirty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cs-CZ" sz="1600" dirty="0">
                <a:solidFill>
                  <a:schemeClr val="accent1">
                    <a:lumMod val="50000"/>
                  </a:schemeClr>
                </a:solidFill>
              </a:rPr>
            </a:br>
            <a:endParaRPr lang="cs-CZ" sz="16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4929584"/>
            <a:ext cx="5327650" cy="135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6035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sz="2400" b="1" dirty="0">
                <a:solidFill>
                  <a:schemeClr val="accent1">
                    <a:lumMod val="50000"/>
                  </a:schemeClr>
                </a:solidFill>
              </a:rPr>
              <a:t>Materiál pro výuku přírodopisu v 6. ročníku základní školy praktické</a:t>
            </a:r>
          </a:p>
          <a:p>
            <a:r>
              <a:rPr lang="cs-CZ" sz="2400" b="1" dirty="0">
                <a:solidFill>
                  <a:schemeClr val="accent1">
                    <a:lumMod val="50000"/>
                  </a:schemeClr>
                </a:solidFill>
              </a:rPr>
              <a:t>Určeno pro interaktivní tabuli</a:t>
            </a:r>
          </a:p>
          <a:p>
            <a:r>
              <a:rPr lang="cs-CZ" sz="2400" b="1" dirty="0">
                <a:solidFill>
                  <a:schemeClr val="accent1">
                    <a:lumMod val="50000"/>
                  </a:schemeClr>
                </a:solidFill>
              </a:rPr>
              <a:t>Výklad nové </a:t>
            </a:r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látky – zajíci a hlodavci</a:t>
            </a:r>
          </a:p>
          <a:p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Možné </a:t>
            </a:r>
            <a:r>
              <a:rPr lang="cs-CZ" sz="2400" b="1" dirty="0">
                <a:solidFill>
                  <a:schemeClr val="accent1">
                    <a:lumMod val="50000"/>
                  </a:schemeClr>
                </a:solidFill>
              </a:rPr>
              <a:t>použít i pro opakování a procvičování, prostor pro samostatnou či skupinovou práci – ověření probrané látky</a:t>
            </a:r>
          </a:p>
          <a:p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Obsahuje kontrolní otázky, možné použít i jakou soutěž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2400" b="1" dirty="0">
                <a:solidFill>
                  <a:schemeClr val="accent1">
                    <a:lumMod val="50000"/>
                  </a:schemeClr>
                </a:solidFill>
              </a:rPr>
              <a:t>Použití v hodině žáky zaujalo, aktivně </a:t>
            </a:r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pracovali</a:t>
            </a:r>
            <a:r>
              <a:rPr lang="cs-CZ" sz="2400" dirty="0" smtClean="0"/>
              <a:t> </a:t>
            </a:r>
          </a:p>
          <a:p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Vytvořeno 7. 5. 2012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14454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Zajíci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Králík divoký</a:t>
            </a:r>
          </a:p>
          <a:p>
            <a:r>
              <a:rPr lang="cs-CZ" sz="2800" b="1" dirty="0" smtClean="0"/>
              <a:t>Králík domácí</a:t>
            </a:r>
          </a:p>
          <a:p>
            <a:r>
              <a:rPr lang="cs-CZ" sz="2800" b="1" dirty="0" smtClean="0"/>
              <a:t>Zajíc polní</a:t>
            </a:r>
            <a:endParaRPr lang="cs-CZ" sz="2800" b="1" dirty="0"/>
          </a:p>
        </p:txBody>
      </p:sp>
      <p:pic>
        <p:nvPicPr>
          <p:cNvPr id="1028" name="Picture 4" descr="C:\Users\vitvarova\AppData\Local\Microsoft\Windows\Temporary Internet Files\Content.IE5\8IBDEGPO\MC900441409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564904"/>
            <a:ext cx="4481816" cy="2527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5071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623" y="1988839"/>
            <a:ext cx="3087297" cy="1798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068960"/>
            <a:ext cx="4392488" cy="3330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004983" y="692696"/>
            <a:ext cx="474348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3200" b="1" dirty="0" smtClean="0"/>
              <a:t>Rozeznáš zajíce od králíka?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200" b="1" dirty="0" smtClean="0"/>
              <a:t>Jaké jsou mezi nimi rozdíly?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260216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Poznej  hlodavce</a:t>
            </a:r>
            <a:br>
              <a:rPr lang="cs-CZ" dirty="0" smtClean="0"/>
            </a:br>
            <a:r>
              <a:rPr lang="cs-CZ" sz="2800" dirty="0" smtClean="0"/>
              <a:t>(</a:t>
            </a:r>
            <a:r>
              <a:rPr lang="cs-CZ" sz="2400" dirty="0" smtClean="0"/>
              <a:t>myš, křeček, sysel, veverka, potkan</a:t>
            </a:r>
            <a:r>
              <a:rPr lang="cs-CZ" sz="2800" dirty="0" smtClean="0"/>
              <a:t>)</a:t>
            </a:r>
            <a:endParaRPr lang="cs-CZ" sz="2800" dirty="0"/>
          </a:p>
        </p:txBody>
      </p:sp>
      <p:pic>
        <p:nvPicPr>
          <p:cNvPr id="3076" name="Picture 4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97389"/>
            <a:ext cx="2121600" cy="16170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335" y="3216142"/>
            <a:ext cx="1368152" cy="662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420888"/>
            <a:ext cx="2671031" cy="1991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 descr="C:\Users\vitvarova\AppData\Local\Microsoft\Windows\Temporary Internet Files\Content.IE5\LJNHZYM2\MC90005721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245291"/>
            <a:ext cx="1368152" cy="1301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1169" y="836712"/>
            <a:ext cx="2977787" cy="11433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88440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Kteří hlodavci lidem škodí? Proč?</a:t>
            </a:r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982921076"/>
              </p:ext>
            </p:extLst>
          </p:nvPr>
        </p:nvGraphicFramePr>
        <p:xfrm>
          <a:off x="2051720" y="1412776"/>
          <a:ext cx="5064224" cy="2392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vitvarova\AppData\Local\Microsoft\Windows\Temporary Internet Files\Content.IE5\SSW5W5G8\MC90037016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48680"/>
            <a:ext cx="907999" cy="1813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vitvarova\AppData\Local\Microsoft\Windows\Temporary Internet Files\Content.IE5\3G37S4U8\MC900359059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16632"/>
            <a:ext cx="1655978" cy="1822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vitvarova\AppData\Local\Microsoft\Windows\Temporary Internet Files\Content.IE5\0XE9IPF3\MC900354064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2782947"/>
            <a:ext cx="1590191" cy="1584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vitvarova\AppData\Local\Microsoft\Windows\Temporary Internet Files\Content.IE5\TX4LNZHJ\MC900155046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628669"/>
            <a:ext cx="1798625" cy="1747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2338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980728"/>
            <a:ext cx="7344816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Jaké zuby mají hlodavci?</a:t>
            </a:r>
          </a:p>
          <a:p>
            <a:endParaRPr lang="cs-CZ" sz="3200" b="1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cs-CZ" sz="32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endParaRPr lang="cs-CZ" sz="3200" b="1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cs-CZ" sz="32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endParaRPr lang="cs-CZ" sz="32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Kterého hlodavce lidé chovají a proč?</a:t>
            </a:r>
          </a:p>
          <a:p>
            <a:endParaRPr lang="cs-CZ" sz="3200" b="1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cs-CZ" sz="32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endParaRPr lang="cs-CZ" sz="32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700808"/>
            <a:ext cx="2430270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8992" y="4581128"/>
            <a:ext cx="2079232" cy="166338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19167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sz="2400" dirty="0"/>
              <a:t>www.microsoft.office.com</a:t>
            </a:r>
          </a:p>
          <a:p>
            <a:pPr marL="4572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73633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123</TotalTime>
  <Words>127</Words>
  <Application>Microsoft Office PowerPoint</Application>
  <PresentationFormat>Předvádění na obrazovce (4:3)</PresentationFormat>
  <Paragraphs>32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Aerodynamika</vt:lpstr>
      <vt:lpstr>NÁZEV ŠKOLY: Základní škola a praktická škola Arkadie o.  p. s AUTOR: Mgr. Martina Vitvarová NÁZEV: VY_32_INOVACE_72_PŘÍRODOPIS_ZAJÍCI A HLODAVCI TEMA: ZAJÍCI A HLODAVCI ČÍSLO PROJEKTU: CZ.1.07./1.4.00/21.2257  </vt:lpstr>
      <vt:lpstr>Anotace </vt:lpstr>
      <vt:lpstr>Zajíci</vt:lpstr>
      <vt:lpstr>Prezentace aplikace PowerPoint</vt:lpstr>
      <vt:lpstr>Poznej  hlodavce (myš, křeček, sysel, veverka, potkan)</vt:lpstr>
      <vt:lpstr>Kteří hlodavci lidem škodí? Proč?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Základní škola a praktická škola Arkadie o.  p. s AUTOR: Mgr. Martina Vitvarová NÁZEV: VY_32_INOVACE_72_PŘÍRODOPIS_ZAJÍCI A HLODAVCI TEMA: ZAJÍCI A HLODAVCI ČÍSLO PROJEKTU: CZ.1.07./1.4.00/21.2257</dc:title>
  <dc:creator>Vitvarová Martina</dc:creator>
  <cp:lastModifiedBy>Vitvarová Martina </cp:lastModifiedBy>
  <cp:revision>13</cp:revision>
  <dcterms:created xsi:type="dcterms:W3CDTF">2012-05-25T10:08:29Z</dcterms:created>
  <dcterms:modified xsi:type="dcterms:W3CDTF">2012-06-01T07:38:15Z</dcterms:modified>
</cp:coreProperties>
</file>