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3" r:id="rId3"/>
    <p:sldId id="261" r:id="rId4"/>
    <p:sldId id="257" r:id="rId5"/>
    <p:sldId id="259" r:id="rId6"/>
    <p:sldId id="258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9C2659-0F21-465B-A6C1-11B42DD2F04C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741AF37-955E-48CE-96B7-B05DF71ABAE5}">
      <dgm:prSet phldrT="[Text]"/>
      <dgm:spPr/>
      <dgm:t>
        <a:bodyPr/>
        <a:lstStyle/>
        <a:p>
          <a:r>
            <a:rPr lang="cs-CZ" dirty="0" smtClean="0">
              <a:solidFill>
                <a:schemeClr val="accent2">
                  <a:lumMod val="50000"/>
                </a:schemeClr>
              </a:solidFill>
            </a:rPr>
            <a:t>Vnitřní geologické děje</a:t>
          </a:r>
          <a:endParaRPr lang="cs-CZ" dirty="0">
            <a:solidFill>
              <a:schemeClr val="accent2">
                <a:lumMod val="50000"/>
              </a:schemeClr>
            </a:solidFill>
          </a:endParaRPr>
        </a:p>
      </dgm:t>
    </dgm:pt>
    <dgm:pt modelId="{1EFB061D-74A9-46EF-BB2C-DB6AA0762D8E}" type="parTrans" cxnId="{467F0903-CADC-4D45-B4F1-C3E03829B376}">
      <dgm:prSet/>
      <dgm:spPr/>
      <dgm:t>
        <a:bodyPr/>
        <a:lstStyle/>
        <a:p>
          <a:endParaRPr lang="cs-CZ"/>
        </a:p>
      </dgm:t>
    </dgm:pt>
    <dgm:pt modelId="{4376A058-D264-4D03-AB52-2C1CCAF270FA}" type="sibTrans" cxnId="{467F0903-CADC-4D45-B4F1-C3E03829B376}">
      <dgm:prSet/>
      <dgm:spPr/>
      <dgm:t>
        <a:bodyPr/>
        <a:lstStyle/>
        <a:p>
          <a:endParaRPr lang="cs-CZ"/>
        </a:p>
      </dgm:t>
    </dgm:pt>
    <dgm:pt modelId="{8A034A85-14A8-40B8-8F7D-EFBBFC9D6382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75000"/>
                </a:schemeClr>
              </a:solidFill>
            </a:rPr>
            <a:t>Sopečná činnost</a:t>
          </a:r>
          <a:endParaRPr lang="cs-CZ" b="1" dirty="0">
            <a:solidFill>
              <a:schemeClr val="accent2">
                <a:lumMod val="75000"/>
              </a:schemeClr>
            </a:solidFill>
          </a:endParaRPr>
        </a:p>
      </dgm:t>
    </dgm:pt>
    <dgm:pt modelId="{2CBB1C07-5CE9-47F8-B7FA-12793EAF7EFE}" type="parTrans" cxnId="{F03BFF53-D937-423E-B997-1D9E5C4ED78B}">
      <dgm:prSet/>
      <dgm:spPr/>
      <dgm:t>
        <a:bodyPr/>
        <a:lstStyle/>
        <a:p>
          <a:endParaRPr lang="cs-CZ"/>
        </a:p>
      </dgm:t>
    </dgm:pt>
    <dgm:pt modelId="{2AB08AFB-6F04-47F7-830A-42A7111F47BB}" type="sibTrans" cxnId="{F03BFF53-D937-423E-B997-1D9E5C4ED78B}">
      <dgm:prSet/>
      <dgm:spPr/>
      <dgm:t>
        <a:bodyPr/>
        <a:lstStyle/>
        <a:p>
          <a:endParaRPr lang="cs-CZ"/>
        </a:p>
      </dgm:t>
    </dgm:pt>
    <dgm:pt modelId="{AD03684B-E73A-4FC2-BC82-27F7473CB550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75000"/>
                </a:schemeClr>
              </a:solidFill>
            </a:rPr>
            <a:t>Zemětřesení </a:t>
          </a:r>
          <a:endParaRPr lang="cs-CZ" b="1" dirty="0">
            <a:solidFill>
              <a:schemeClr val="accent2">
                <a:lumMod val="75000"/>
              </a:schemeClr>
            </a:solidFill>
          </a:endParaRPr>
        </a:p>
      </dgm:t>
    </dgm:pt>
    <dgm:pt modelId="{6306B2FB-1255-4991-92D9-89F5405AA694}" type="parTrans" cxnId="{859E0B04-472B-43FB-A6CD-68AD2F918564}">
      <dgm:prSet/>
      <dgm:spPr/>
      <dgm:t>
        <a:bodyPr/>
        <a:lstStyle/>
        <a:p>
          <a:endParaRPr lang="cs-CZ"/>
        </a:p>
      </dgm:t>
    </dgm:pt>
    <dgm:pt modelId="{F6C4B3F1-8CC6-453B-9225-A7BAB6971FF2}" type="sibTrans" cxnId="{859E0B04-472B-43FB-A6CD-68AD2F918564}">
      <dgm:prSet/>
      <dgm:spPr/>
      <dgm:t>
        <a:bodyPr/>
        <a:lstStyle/>
        <a:p>
          <a:endParaRPr lang="cs-CZ"/>
        </a:p>
      </dgm:t>
    </dgm:pt>
    <dgm:pt modelId="{0B5AA8F7-41F7-485A-8EDC-598880CC29B9}">
      <dgm:prSet phldrT="[Text]"/>
      <dgm:spPr/>
      <dgm:t>
        <a:bodyPr/>
        <a:lstStyle/>
        <a:p>
          <a:r>
            <a:rPr lang="cs-CZ" dirty="0" smtClean="0">
              <a:solidFill>
                <a:schemeClr val="accent2">
                  <a:lumMod val="50000"/>
                </a:schemeClr>
              </a:solidFill>
            </a:rPr>
            <a:t>Vnější geologické děje</a:t>
          </a:r>
          <a:endParaRPr lang="cs-CZ" dirty="0">
            <a:solidFill>
              <a:schemeClr val="accent2">
                <a:lumMod val="50000"/>
              </a:schemeClr>
            </a:solidFill>
          </a:endParaRPr>
        </a:p>
      </dgm:t>
    </dgm:pt>
    <dgm:pt modelId="{062F80D9-261D-4323-BE67-CA3BBA73F121}" type="parTrans" cxnId="{5440CC5F-2E87-41DD-81D3-A74CDF049E2D}">
      <dgm:prSet/>
      <dgm:spPr/>
      <dgm:t>
        <a:bodyPr/>
        <a:lstStyle/>
        <a:p>
          <a:endParaRPr lang="cs-CZ"/>
        </a:p>
      </dgm:t>
    </dgm:pt>
    <dgm:pt modelId="{F9FE512E-86C6-4E63-B237-493BB830FD7C}" type="sibTrans" cxnId="{5440CC5F-2E87-41DD-81D3-A74CDF049E2D}">
      <dgm:prSet/>
      <dgm:spPr/>
      <dgm:t>
        <a:bodyPr/>
        <a:lstStyle/>
        <a:p>
          <a:endParaRPr lang="cs-CZ"/>
        </a:p>
      </dgm:t>
    </dgm:pt>
    <dgm:pt modelId="{EF93F9B6-712E-4357-8860-5C186329B1C1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75000"/>
                </a:schemeClr>
              </a:solidFill>
            </a:rPr>
            <a:t>Zemská přitažlivost</a:t>
          </a:r>
          <a:endParaRPr lang="cs-CZ" b="1" dirty="0">
            <a:solidFill>
              <a:schemeClr val="accent2">
                <a:lumMod val="75000"/>
              </a:schemeClr>
            </a:solidFill>
          </a:endParaRPr>
        </a:p>
      </dgm:t>
    </dgm:pt>
    <dgm:pt modelId="{EB1E2A74-E980-4023-9033-7560A20E66A9}" type="parTrans" cxnId="{0F8A4731-50B3-475F-9D0E-0AE3D69E0C4F}">
      <dgm:prSet/>
      <dgm:spPr/>
      <dgm:t>
        <a:bodyPr/>
        <a:lstStyle/>
        <a:p>
          <a:endParaRPr lang="cs-CZ"/>
        </a:p>
      </dgm:t>
    </dgm:pt>
    <dgm:pt modelId="{F7022B12-2C8A-49B4-BE42-86DE6478DBA4}" type="sibTrans" cxnId="{0F8A4731-50B3-475F-9D0E-0AE3D69E0C4F}">
      <dgm:prSet/>
      <dgm:spPr/>
      <dgm:t>
        <a:bodyPr/>
        <a:lstStyle/>
        <a:p>
          <a:endParaRPr lang="cs-CZ"/>
        </a:p>
      </dgm:t>
    </dgm:pt>
    <dgm:pt modelId="{020191FE-8942-4140-984B-8D8ED6F9AB04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75000"/>
                </a:schemeClr>
              </a:solidFill>
            </a:rPr>
            <a:t>Voda </a:t>
          </a:r>
          <a:endParaRPr lang="cs-CZ" b="1" dirty="0">
            <a:solidFill>
              <a:schemeClr val="accent2">
                <a:lumMod val="75000"/>
              </a:schemeClr>
            </a:solidFill>
          </a:endParaRPr>
        </a:p>
      </dgm:t>
    </dgm:pt>
    <dgm:pt modelId="{6856B6DE-F0E7-4CC6-B967-BBBC3DED2C24}" type="parTrans" cxnId="{AD6FFAA2-7710-4991-AF03-58A660D80001}">
      <dgm:prSet/>
      <dgm:spPr/>
      <dgm:t>
        <a:bodyPr/>
        <a:lstStyle/>
        <a:p>
          <a:endParaRPr lang="cs-CZ"/>
        </a:p>
      </dgm:t>
    </dgm:pt>
    <dgm:pt modelId="{C46A3E45-3751-4B80-A496-02378D75960B}" type="sibTrans" cxnId="{AD6FFAA2-7710-4991-AF03-58A660D80001}">
      <dgm:prSet/>
      <dgm:spPr/>
      <dgm:t>
        <a:bodyPr/>
        <a:lstStyle/>
        <a:p>
          <a:endParaRPr lang="cs-CZ"/>
        </a:p>
      </dgm:t>
    </dgm:pt>
    <dgm:pt modelId="{7D0B0563-E812-4806-8468-AF3B539C0DE9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75000"/>
                </a:schemeClr>
              </a:solidFill>
            </a:rPr>
            <a:t>Vřídla</a:t>
          </a:r>
          <a:endParaRPr lang="cs-CZ" b="1" dirty="0">
            <a:solidFill>
              <a:schemeClr val="accent2">
                <a:lumMod val="75000"/>
              </a:schemeClr>
            </a:solidFill>
          </a:endParaRPr>
        </a:p>
      </dgm:t>
    </dgm:pt>
    <dgm:pt modelId="{A567A3DB-D4CD-41B8-9BDE-6808389BC5A4}" type="parTrans" cxnId="{26BB2071-76A6-41BD-B797-2005A52B13EB}">
      <dgm:prSet/>
      <dgm:spPr/>
      <dgm:t>
        <a:bodyPr/>
        <a:lstStyle/>
        <a:p>
          <a:endParaRPr lang="cs-CZ"/>
        </a:p>
      </dgm:t>
    </dgm:pt>
    <dgm:pt modelId="{4FF95C24-9335-46F4-9D35-85256E198B55}" type="sibTrans" cxnId="{26BB2071-76A6-41BD-B797-2005A52B13EB}">
      <dgm:prSet/>
      <dgm:spPr/>
      <dgm:t>
        <a:bodyPr/>
        <a:lstStyle/>
        <a:p>
          <a:endParaRPr lang="cs-CZ"/>
        </a:p>
      </dgm:t>
    </dgm:pt>
    <dgm:pt modelId="{AF02BD29-8842-49A5-84B8-8AD20DD7C7BE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75000"/>
                </a:schemeClr>
              </a:solidFill>
            </a:rPr>
            <a:t>Gejzíry </a:t>
          </a:r>
          <a:endParaRPr lang="cs-CZ" b="1" dirty="0">
            <a:solidFill>
              <a:schemeClr val="accent2">
                <a:lumMod val="75000"/>
              </a:schemeClr>
            </a:solidFill>
          </a:endParaRPr>
        </a:p>
      </dgm:t>
    </dgm:pt>
    <dgm:pt modelId="{0801BCB2-05A7-46CD-9008-66BE465AA654}" type="parTrans" cxnId="{62F2EA20-5539-41A4-A004-AC4D8E9C1A92}">
      <dgm:prSet/>
      <dgm:spPr/>
      <dgm:t>
        <a:bodyPr/>
        <a:lstStyle/>
        <a:p>
          <a:endParaRPr lang="cs-CZ"/>
        </a:p>
      </dgm:t>
    </dgm:pt>
    <dgm:pt modelId="{4B7F384B-51D8-4274-B23A-A1A2042D3381}" type="sibTrans" cxnId="{62F2EA20-5539-41A4-A004-AC4D8E9C1A92}">
      <dgm:prSet/>
      <dgm:spPr/>
      <dgm:t>
        <a:bodyPr/>
        <a:lstStyle/>
        <a:p>
          <a:endParaRPr lang="cs-CZ"/>
        </a:p>
      </dgm:t>
    </dgm:pt>
    <dgm:pt modelId="{18B2D227-1D76-4E8B-A3E4-3E0B07D91089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75000"/>
                </a:schemeClr>
              </a:solidFill>
            </a:rPr>
            <a:t>Vítr </a:t>
          </a:r>
          <a:endParaRPr lang="cs-CZ" b="1" dirty="0">
            <a:solidFill>
              <a:schemeClr val="accent2">
                <a:lumMod val="75000"/>
              </a:schemeClr>
            </a:solidFill>
          </a:endParaRPr>
        </a:p>
      </dgm:t>
    </dgm:pt>
    <dgm:pt modelId="{2499E852-2994-478C-A08D-BA24BCBE5900}" type="parTrans" cxnId="{0E288B60-902B-424C-A835-173FD92FE2A1}">
      <dgm:prSet/>
      <dgm:spPr/>
      <dgm:t>
        <a:bodyPr/>
        <a:lstStyle/>
        <a:p>
          <a:endParaRPr lang="cs-CZ"/>
        </a:p>
      </dgm:t>
    </dgm:pt>
    <dgm:pt modelId="{B29A79F2-8AE4-41CE-9777-7958367093B7}" type="sibTrans" cxnId="{0E288B60-902B-424C-A835-173FD92FE2A1}">
      <dgm:prSet/>
      <dgm:spPr/>
      <dgm:t>
        <a:bodyPr/>
        <a:lstStyle/>
        <a:p>
          <a:endParaRPr lang="cs-CZ"/>
        </a:p>
      </dgm:t>
    </dgm:pt>
    <dgm:pt modelId="{34924976-BE27-4276-B79B-75A7F0E6BA72}" type="pres">
      <dgm:prSet presAssocID="{939C2659-0F21-465B-A6C1-11B42DD2F04C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82C835E-3A4E-4BAA-A5FE-FF8EB5601B5B}" type="pres">
      <dgm:prSet presAssocID="{6741AF37-955E-48CE-96B7-B05DF71ABAE5}" presName="linNode" presStyleCnt="0"/>
      <dgm:spPr/>
    </dgm:pt>
    <dgm:pt modelId="{DF1477EC-A0F7-4156-A309-356FC155085F}" type="pres">
      <dgm:prSet presAssocID="{6741AF37-955E-48CE-96B7-B05DF71ABAE5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6E4119-5CC7-4C0B-92AF-B7A5E4B5F118}" type="pres">
      <dgm:prSet presAssocID="{6741AF37-955E-48CE-96B7-B05DF71ABAE5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24BA7E-7698-4113-9542-077BA0394E83}" type="pres">
      <dgm:prSet presAssocID="{4376A058-D264-4D03-AB52-2C1CCAF270FA}" presName="spacing" presStyleCnt="0"/>
      <dgm:spPr/>
    </dgm:pt>
    <dgm:pt modelId="{B82AEB5F-9491-499A-A593-0F544C5E1824}" type="pres">
      <dgm:prSet presAssocID="{0B5AA8F7-41F7-485A-8EDC-598880CC29B9}" presName="linNode" presStyleCnt="0"/>
      <dgm:spPr/>
    </dgm:pt>
    <dgm:pt modelId="{24055873-59B1-447E-81B1-B3D891B02854}" type="pres">
      <dgm:prSet presAssocID="{0B5AA8F7-41F7-485A-8EDC-598880CC29B9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038E8B-86D2-44A4-8E4C-3CBF0C86BB61}" type="pres">
      <dgm:prSet presAssocID="{0B5AA8F7-41F7-485A-8EDC-598880CC29B9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2E25E8-140C-4000-8E10-5A9E9DEF786C}" type="presOf" srcId="{8A034A85-14A8-40B8-8F7D-EFBBFC9D6382}" destId="{5B6E4119-5CC7-4C0B-92AF-B7A5E4B5F118}" srcOrd="0" destOrd="0" presId="urn:microsoft.com/office/officeart/2005/8/layout/vList6"/>
    <dgm:cxn modelId="{0F8A4731-50B3-475F-9D0E-0AE3D69E0C4F}" srcId="{0B5AA8F7-41F7-485A-8EDC-598880CC29B9}" destId="{EF93F9B6-712E-4357-8860-5C186329B1C1}" srcOrd="0" destOrd="0" parTransId="{EB1E2A74-E980-4023-9033-7560A20E66A9}" sibTransId="{F7022B12-2C8A-49B4-BE42-86DE6478DBA4}"/>
    <dgm:cxn modelId="{DF9B5342-F880-4CC1-88C6-3375BC19E150}" type="presOf" srcId="{6741AF37-955E-48CE-96B7-B05DF71ABAE5}" destId="{DF1477EC-A0F7-4156-A309-356FC155085F}" srcOrd="0" destOrd="0" presId="urn:microsoft.com/office/officeart/2005/8/layout/vList6"/>
    <dgm:cxn modelId="{AD6FFAA2-7710-4991-AF03-58A660D80001}" srcId="{0B5AA8F7-41F7-485A-8EDC-598880CC29B9}" destId="{020191FE-8942-4140-984B-8D8ED6F9AB04}" srcOrd="2" destOrd="0" parTransId="{6856B6DE-F0E7-4CC6-B967-BBBC3DED2C24}" sibTransId="{C46A3E45-3751-4B80-A496-02378D75960B}"/>
    <dgm:cxn modelId="{78E2A844-F6EC-4515-94F3-E8DB9F048AAB}" type="presOf" srcId="{0B5AA8F7-41F7-485A-8EDC-598880CC29B9}" destId="{24055873-59B1-447E-81B1-B3D891B02854}" srcOrd="0" destOrd="0" presId="urn:microsoft.com/office/officeart/2005/8/layout/vList6"/>
    <dgm:cxn modelId="{467F0903-CADC-4D45-B4F1-C3E03829B376}" srcId="{939C2659-0F21-465B-A6C1-11B42DD2F04C}" destId="{6741AF37-955E-48CE-96B7-B05DF71ABAE5}" srcOrd="0" destOrd="0" parTransId="{1EFB061D-74A9-46EF-BB2C-DB6AA0762D8E}" sibTransId="{4376A058-D264-4D03-AB52-2C1CCAF270FA}"/>
    <dgm:cxn modelId="{8A94C833-C375-4662-8ED8-0F9546D72603}" type="presOf" srcId="{EF93F9B6-712E-4357-8860-5C186329B1C1}" destId="{C3038E8B-86D2-44A4-8E4C-3CBF0C86BB61}" srcOrd="0" destOrd="0" presId="urn:microsoft.com/office/officeart/2005/8/layout/vList6"/>
    <dgm:cxn modelId="{5440CC5F-2E87-41DD-81D3-A74CDF049E2D}" srcId="{939C2659-0F21-465B-A6C1-11B42DD2F04C}" destId="{0B5AA8F7-41F7-485A-8EDC-598880CC29B9}" srcOrd="1" destOrd="0" parTransId="{062F80D9-261D-4323-BE67-CA3BBA73F121}" sibTransId="{F9FE512E-86C6-4E63-B237-493BB830FD7C}"/>
    <dgm:cxn modelId="{0E288B60-902B-424C-A835-173FD92FE2A1}" srcId="{0B5AA8F7-41F7-485A-8EDC-598880CC29B9}" destId="{18B2D227-1D76-4E8B-A3E4-3E0B07D91089}" srcOrd="1" destOrd="0" parTransId="{2499E852-2994-478C-A08D-BA24BCBE5900}" sibTransId="{B29A79F2-8AE4-41CE-9777-7958367093B7}"/>
    <dgm:cxn modelId="{72BE81F1-4F93-4AEC-9601-837928643FA6}" type="presOf" srcId="{AF02BD29-8842-49A5-84B8-8AD20DD7C7BE}" destId="{5B6E4119-5CC7-4C0B-92AF-B7A5E4B5F118}" srcOrd="0" destOrd="2" presId="urn:microsoft.com/office/officeart/2005/8/layout/vList6"/>
    <dgm:cxn modelId="{3D45D96B-98D6-479D-912B-798D29B610F5}" type="presOf" srcId="{AD03684B-E73A-4FC2-BC82-27F7473CB550}" destId="{5B6E4119-5CC7-4C0B-92AF-B7A5E4B5F118}" srcOrd="0" destOrd="3" presId="urn:microsoft.com/office/officeart/2005/8/layout/vList6"/>
    <dgm:cxn modelId="{859E0B04-472B-43FB-A6CD-68AD2F918564}" srcId="{6741AF37-955E-48CE-96B7-B05DF71ABAE5}" destId="{AD03684B-E73A-4FC2-BC82-27F7473CB550}" srcOrd="3" destOrd="0" parTransId="{6306B2FB-1255-4991-92D9-89F5405AA694}" sibTransId="{F6C4B3F1-8CC6-453B-9225-A7BAB6971FF2}"/>
    <dgm:cxn modelId="{62F2EA20-5539-41A4-A004-AC4D8E9C1A92}" srcId="{6741AF37-955E-48CE-96B7-B05DF71ABAE5}" destId="{AF02BD29-8842-49A5-84B8-8AD20DD7C7BE}" srcOrd="2" destOrd="0" parTransId="{0801BCB2-05A7-46CD-9008-66BE465AA654}" sibTransId="{4B7F384B-51D8-4274-B23A-A1A2042D3381}"/>
    <dgm:cxn modelId="{F03BFF53-D937-423E-B997-1D9E5C4ED78B}" srcId="{6741AF37-955E-48CE-96B7-B05DF71ABAE5}" destId="{8A034A85-14A8-40B8-8F7D-EFBBFC9D6382}" srcOrd="0" destOrd="0" parTransId="{2CBB1C07-5CE9-47F8-B7FA-12793EAF7EFE}" sibTransId="{2AB08AFB-6F04-47F7-830A-42A7111F47BB}"/>
    <dgm:cxn modelId="{2626B806-884E-4594-B43E-15257420DBBD}" type="presOf" srcId="{18B2D227-1D76-4E8B-A3E4-3E0B07D91089}" destId="{C3038E8B-86D2-44A4-8E4C-3CBF0C86BB61}" srcOrd="0" destOrd="1" presId="urn:microsoft.com/office/officeart/2005/8/layout/vList6"/>
    <dgm:cxn modelId="{D423B04C-F7D2-4D6D-BBB8-86E796933F31}" type="presOf" srcId="{939C2659-0F21-465B-A6C1-11B42DD2F04C}" destId="{34924976-BE27-4276-B79B-75A7F0E6BA72}" srcOrd="0" destOrd="0" presId="urn:microsoft.com/office/officeart/2005/8/layout/vList6"/>
    <dgm:cxn modelId="{3BF29D0A-B64A-49F0-975C-19CC6E97E3D6}" type="presOf" srcId="{7D0B0563-E812-4806-8468-AF3B539C0DE9}" destId="{5B6E4119-5CC7-4C0B-92AF-B7A5E4B5F118}" srcOrd="0" destOrd="1" presId="urn:microsoft.com/office/officeart/2005/8/layout/vList6"/>
    <dgm:cxn modelId="{26BB2071-76A6-41BD-B797-2005A52B13EB}" srcId="{6741AF37-955E-48CE-96B7-B05DF71ABAE5}" destId="{7D0B0563-E812-4806-8468-AF3B539C0DE9}" srcOrd="1" destOrd="0" parTransId="{A567A3DB-D4CD-41B8-9BDE-6808389BC5A4}" sibTransId="{4FF95C24-9335-46F4-9D35-85256E198B55}"/>
    <dgm:cxn modelId="{7C9A4F40-959B-4B27-B3FA-3657087B22FC}" type="presOf" srcId="{020191FE-8942-4140-984B-8D8ED6F9AB04}" destId="{C3038E8B-86D2-44A4-8E4C-3CBF0C86BB61}" srcOrd="0" destOrd="2" presId="urn:microsoft.com/office/officeart/2005/8/layout/vList6"/>
    <dgm:cxn modelId="{8A1299D7-9B33-446F-8A32-C8B4C7DCCD53}" type="presParOf" srcId="{34924976-BE27-4276-B79B-75A7F0E6BA72}" destId="{A82C835E-3A4E-4BAA-A5FE-FF8EB5601B5B}" srcOrd="0" destOrd="0" presId="urn:microsoft.com/office/officeart/2005/8/layout/vList6"/>
    <dgm:cxn modelId="{0E7F818B-1826-40DF-AF6B-D036BC19AFD9}" type="presParOf" srcId="{A82C835E-3A4E-4BAA-A5FE-FF8EB5601B5B}" destId="{DF1477EC-A0F7-4156-A309-356FC155085F}" srcOrd="0" destOrd="0" presId="urn:microsoft.com/office/officeart/2005/8/layout/vList6"/>
    <dgm:cxn modelId="{32C85D83-A351-43E2-AA46-812586529C41}" type="presParOf" srcId="{A82C835E-3A4E-4BAA-A5FE-FF8EB5601B5B}" destId="{5B6E4119-5CC7-4C0B-92AF-B7A5E4B5F118}" srcOrd="1" destOrd="0" presId="urn:microsoft.com/office/officeart/2005/8/layout/vList6"/>
    <dgm:cxn modelId="{6E37DAC5-C661-4FC6-9238-1C59783941CA}" type="presParOf" srcId="{34924976-BE27-4276-B79B-75A7F0E6BA72}" destId="{4C24BA7E-7698-4113-9542-077BA0394E83}" srcOrd="1" destOrd="0" presId="urn:microsoft.com/office/officeart/2005/8/layout/vList6"/>
    <dgm:cxn modelId="{FF328637-19F7-4478-BE66-F17869B422A2}" type="presParOf" srcId="{34924976-BE27-4276-B79B-75A7F0E6BA72}" destId="{B82AEB5F-9491-499A-A593-0F544C5E1824}" srcOrd="2" destOrd="0" presId="urn:microsoft.com/office/officeart/2005/8/layout/vList6"/>
    <dgm:cxn modelId="{88651A2F-B7EA-4EC9-A034-758D72BC53DE}" type="presParOf" srcId="{B82AEB5F-9491-499A-A593-0F544C5E1824}" destId="{24055873-59B1-447E-81B1-B3D891B02854}" srcOrd="0" destOrd="0" presId="urn:microsoft.com/office/officeart/2005/8/layout/vList6"/>
    <dgm:cxn modelId="{539FAF0F-8DA6-402D-BCD7-4F1DF25EC828}" type="presParOf" srcId="{B82AEB5F-9491-499A-A593-0F544C5E1824}" destId="{C3038E8B-86D2-44A4-8E4C-3CBF0C86BB61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B6E4119-5CC7-4C0B-92AF-B7A5E4B5F118}">
      <dsp:nvSpPr>
        <dsp:cNvPr id="0" name=""/>
        <dsp:cNvSpPr/>
      </dsp:nvSpPr>
      <dsp:spPr>
        <a:xfrm>
          <a:off x="3474720" y="552"/>
          <a:ext cx="5212080" cy="215469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b="1" kern="1200" dirty="0" smtClean="0">
              <a:solidFill>
                <a:schemeClr val="accent2">
                  <a:lumMod val="75000"/>
                </a:schemeClr>
              </a:solidFill>
            </a:rPr>
            <a:t>Sopečná činnost</a:t>
          </a:r>
          <a:endParaRPr lang="cs-CZ" sz="2600" b="1" kern="1200" dirty="0">
            <a:solidFill>
              <a:schemeClr val="accent2">
                <a:lumMod val="75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b="1" kern="1200" dirty="0" smtClean="0">
              <a:solidFill>
                <a:schemeClr val="accent2">
                  <a:lumMod val="75000"/>
                </a:schemeClr>
              </a:solidFill>
            </a:rPr>
            <a:t>Vřídla</a:t>
          </a:r>
          <a:endParaRPr lang="cs-CZ" sz="2600" b="1" kern="1200" dirty="0">
            <a:solidFill>
              <a:schemeClr val="accent2">
                <a:lumMod val="75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b="1" kern="1200" dirty="0" smtClean="0">
              <a:solidFill>
                <a:schemeClr val="accent2">
                  <a:lumMod val="75000"/>
                </a:schemeClr>
              </a:solidFill>
            </a:rPr>
            <a:t>Gejzíry </a:t>
          </a:r>
          <a:endParaRPr lang="cs-CZ" sz="2600" b="1" kern="1200" dirty="0">
            <a:solidFill>
              <a:schemeClr val="accent2">
                <a:lumMod val="75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b="1" kern="1200" dirty="0" smtClean="0">
              <a:solidFill>
                <a:schemeClr val="accent2">
                  <a:lumMod val="75000"/>
                </a:schemeClr>
              </a:solidFill>
            </a:rPr>
            <a:t>Zemětřesení </a:t>
          </a:r>
          <a:endParaRPr lang="cs-CZ" sz="2600" b="1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3474720" y="552"/>
        <a:ext cx="5212080" cy="2154693"/>
      </dsp:txXfrm>
    </dsp:sp>
    <dsp:sp modelId="{DF1477EC-A0F7-4156-A309-356FC155085F}">
      <dsp:nvSpPr>
        <dsp:cNvPr id="0" name=""/>
        <dsp:cNvSpPr/>
      </dsp:nvSpPr>
      <dsp:spPr>
        <a:xfrm>
          <a:off x="0" y="552"/>
          <a:ext cx="3474720" cy="21546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>
              <a:solidFill>
                <a:schemeClr val="accent2">
                  <a:lumMod val="50000"/>
                </a:schemeClr>
              </a:solidFill>
            </a:rPr>
            <a:t>Vnitřní geologické děje</a:t>
          </a:r>
          <a:endParaRPr lang="cs-CZ" sz="4400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0" y="552"/>
        <a:ext cx="3474720" cy="2154693"/>
      </dsp:txXfrm>
    </dsp:sp>
    <dsp:sp modelId="{C3038E8B-86D2-44A4-8E4C-3CBF0C86BB61}">
      <dsp:nvSpPr>
        <dsp:cNvPr id="0" name=""/>
        <dsp:cNvSpPr/>
      </dsp:nvSpPr>
      <dsp:spPr>
        <a:xfrm>
          <a:off x="3474720" y="2370715"/>
          <a:ext cx="5212080" cy="215469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b="1" kern="1200" dirty="0" smtClean="0">
              <a:solidFill>
                <a:schemeClr val="accent2">
                  <a:lumMod val="75000"/>
                </a:schemeClr>
              </a:solidFill>
            </a:rPr>
            <a:t>Zemská přitažlivost</a:t>
          </a:r>
          <a:endParaRPr lang="cs-CZ" sz="2600" b="1" kern="1200" dirty="0">
            <a:solidFill>
              <a:schemeClr val="accent2">
                <a:lumMod val="75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b="1" kern="1200" dirty="0" smtClean="0">
              <a:solidFill>
                <a:schemeClr val="accent2">
                  <a:lumMod val="75000"/>
                </a:schemeClr>
              </a:solidFill>
            </a:rPr>
            <a:t>Vítr </a:t>
          </a:r>
          <a:endParaRPr lang="cs-CZ" sz="2600" b="1" kern="1200" dirty="0">
            <a:solidFill>
              <a:schemeClr val="accent2">
                <a:lumMod val="75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b="1" kern="1200" dirty="0" smtClean="0">
              <a:solidFill>
                <a:schemeClr val="accent2">
                  <a:lumMod val="75000"/>
                </a:schemeClr>
              </a:solidFill>
            </a:rPr>
            <a:t>Voda </a:t>
          </a:r>
          <a:endParaRPr lang="cs-CZ" sz="2600" b="1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3474720" y="2370715"/>
        <a:ext cx="5212080" cy="2154693"/>
      </dsp:txXfrm>
    </dsp:sp>
    <dsp:sp modelId="{24055873-59B1-447E-81B1-B3D891B02854}">
      <dsp:nvSpPr>
        <dsp:cNvPr id="0" name=""/>
        <dsp:cNvSpPr/>
      </dsp:nvSpPr>
      <dsp:spPr>
        <a:xfrm>
          <a:off x="0" y="2370715"/>
          <a:ext cx="3474720" cy="21546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>
              <a:solidFill>
                <a:schemeClr val="accent2">
                  <a:lumMod val="50000"/>
                </a:schemeClr>
              </a:solidFill>
            </a:rPr>
            <a:t>Vnější geologické děje</a:t>
          </a:r>
          <a:endParaRPr lang="cs-CZ" sz="4400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0" y="2370715"/>
        <a:ext cx="3474720" cy="21546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F41F-86CE-41F9-9CD2-71CD0C9121E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3E8EE7B-40CD-4502-B9D0-F38C7D881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F41F-86CE-41F9-9CD2-71CD0C9121E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3E8EE7B-40CD-4502-B9D0-F38C7D881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F41F-86CE-41F9-9CD2-71CD0C9121E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8EE7B-40CD-4502-B9D0-F38C7D881A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F41F-86CE-41F9-9CD2-71CD0C9121E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8EE7B-40CD-4502-B9D0-F38C7D881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F41F-86CE-41F9-9CD2-71CD0C9121E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3E8EE7B-40CD-4502-B9D0-F38C7D881A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F41F-86CE-41F9-9CD2-71CD0C9121E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8EE7B-40CD-4502-B9D0-F38C7D881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F41F-86CE-41F9-9CD2-71CD0C9121E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8EE7B-40CD-4502-B9D0-F38C7D881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F41F-86CE-41F9-9CD2-71CD0C9121E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8EE7B-40CD-4502-B9D0-F38C7D881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F41F-86CE-41F9-9CD2-71CD0C9121E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8EE7B-40CD-4502-B9D0-F38C7D881A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F41F-86CE-41F9-9CD2-71CD0C9121E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8EE7B-40CD-4502-B9D0-F38C7D881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6F41F-86CE-41F9-9CD2-71CD0C9121E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8EE7B-40CD-4502-B9D0-F38C7D881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F06F41F-86CE-41F9-9CD2-71CD0C9121E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E8EE7B-40CD-4502-B9D0-F38C7D881A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cover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455909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32656"/>
            <a:ext cx="8458200" cy="1515616"/>
          </a:xfrm>
        </p:spPr>
        <p:txBody>
          <a:bodyPr>
            <a:noAutofit/>
          </a:bodyPr>
          <a:lstStyle/>
          <a:p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>NÁZEV ŠKOLY: Základní škola a praktická škola Arkadie o. p. s.</a:t>
            </a:r>
            <a:b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>AUTOR: Mgr. Martina Vitvarová</a:t>
            </a:r>
            <a:b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>NÁZEV: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VY_32_INOVACE_73_PŘÍRODOPIS_VNITŘNÍ A VNĚJŠÍ GEOLOGICKÉ DĚJE</a:t>
            </a:r>
            <a:b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TÉMA</a:t>
            </a: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>: VNITŘNÍ A VNĚJŠÍ GEOLOGICKÉ DĚJE</a:t>
            </a:r>
            <a:b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>ČÍSLO PROJEKTU: CZ.1.07./1.4.00/21.2257</a:t>
            </a:r>
            <a:endParaRPr lang="cs-CZ" sz="16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4869160"/>
            <a:ext cx="5976664" cy="1273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429700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Materiál určený pro výuku přírodopisu v 9. ročníku základní školy praktické.</a:t>
            </a:r>
          </a:p>
          <a:p>
            <a:r>
              <a:rPr lang="cs-CZ" dirty="0"/>
              <a:t>Použití na interaktivní </a:t>
            </a:r>
            <a:r>
              <a:rPr lang="cs-CZ" dirty="0" smtClean="0"/>
              <a:t>tabuli</a:t>
            </a:r>
          </a:p>
          <a:p>
            <a:r>
              <a:rPr lang="cs-CZ" dirty="0" smtClean="0"/>
              <a:t>Výklad nové látky, rozdělení vnějších a vnitřních geologických dějů, jejich charakteristika</a:t>
            </a:r>
          </a:p>
          <a:p>
            <a:r>
              <a:rPr lang="cs-CZ" dirty="0" smtClean="0"/>
              <a:t>Prostor pro samostatnou práci – Co k sobě patří?</a:t>
            </a:r>
          </a:p>
          <a:p>
            <a:r>
              <a:rPr lang="cs-CZ" dirty="0" smtClean="0"/>
              <a:t>Použití žáky zaujalo, výborně spolupracovali </a:t>
            </a:r>
          </a:p>
          <a:p>
            <a:r>
              <a:rPr lang="cs-CZ" dirty="0" smtClean="0"/>
              <a:t>Vytvořeno 28. 11. 2011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94151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Utváření zemské kůry a povrchu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955123776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7775687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1477EC-A0F7-4156-A309-356FC15508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DF1477EC-A0F7-4156-A309-356FC15508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DF1477EC-A0F7-4156-A309-356FC15508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DF1477EC-A0F7-4156-A309-356FC15508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4055873-59B1-447E-81B1-B3D891B02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24055873-59B1-447E-81B1-B3D891B02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24055873-59B1-447E-81B1-B3D891B02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24055873-59B1-447E-81B1-B3D891B02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B6E4119-5CC7-4C0B-92AF-B7A5E4B5F1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graphicEl>
                                              <a:dgm id="{5B6E4119-5CC7-4C0B-92AF-B7A5E4B5F1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graphicEl>
                                              <a:dgm id="{5B6E4119-5CC7-4C0B-92AF-B7A5E4B5F1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graphicEl>
                                              <a:dgm id="{5B6E4119-5CC7-4C0B-92AF-B7A5E4B5F1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3038E8B-86D2-44A4-8E4C-3CBF0C86BB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graphicEl>
                                              <a:dgm id="{C3038E8B-86D2-44A4-8E4C-3CBF0C86BB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C3038E8B-86D2-44A4-8E4C-3CBF0C86BB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C3038E8B-86D2-44A4-8E4C-3CBF0C86BB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Sopečná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47377" y="1493989"/>
            <a:ext cx="4093840" cy="38862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30" name="Picture 6" descr="C:\Users\vitvarova\AppData\Local\Microsoft\Windows\Temporary Internet Files\Content.IE5\YP7380X7\MC9001605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84784"/>
            <a:ext cx="4248472" cy="400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03316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Vřídla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59156" y="2209428"/>
            <a:ext cx="5245968" cy="344725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vitvarova\AppData\Local\Microsoft\Windows\Temporary Internet Files\Content.IE5\C2OP8VFR\MP9004388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72816"/>
            <a:ext cx="5756984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019279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Gejzíry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83768" y="1957400"/>
            <a:ext cx="3816424" cy="330324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vitvarova\AppData\Local\Microsoft\Windows\Temporary Internet Files\Content.IE5\3G37S4U8\MP900431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556792"/>
            <a:ext cx="41044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837791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k sobě patří?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3200" b="1" dirty="0" smtClean="0"/>
              <a:t>Zemská přitažlivost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Tekoucí voda</a:t>
            </a:r>
          </a:p>
          <a:p>
            <a:pPr marL="0" indent="0">
              <a:buNone/>
            </a:pPr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Vítr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Vymílá na povrchu rýhy</a:t>
            </a:r>
          </a:p>
          <a:p>
            <a:r>
              <a:rPr lang="cs-CZ" b="1" dirty="0" smtClean="0"/>
              <a:t>Pády uvolněných hornin ze skalních srázů</a:t>
            </a:r>
          </a:p>
          <a:p>
            <a:r>
              <a:rPr lang="cs-CZ" b="1" dirty="0" smtClean="0"/>
              <a:t>Unáší drobné částice hornin</a:t>
            </a:r>
          </a:p>
          <a:p>
            <a:r>
              <a:rPr lang="cs-CZ" b="1" dirty="0" smtClean="0"/>
              <a:t>Přesypy, duny</a:t>
            </a:r>
          </a:p>
          <a:p>
            <a:r>
              <a:rPr lang="cs-CZ" b="1" dirty="0" smtClean="0"/>
              <a:t>Podemílá pobřežní skály</a:t>
            </a:r>
          </a:p>
          <a:p>
            <a:r>
              <a:rPr lang="cs-CZ" b="1" dirty="0" smtClean="0"/>
              <a:t>Sesuvy půdy, laviny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5386483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160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75603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138</TotalTime>
  <Words>129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Anotace</vt:lpstr>
      <vt:lpstr>Utváření zemské kůry a povrchu</vt:lpstr>
      <vt:lpstr>Sopečná činnost</vt:lpstr>
      <vt:lpstr>Vřídla </vt:lpstr>
      <vt:lpstr>Gejzíry  </vt:lpstr>
      <vt:lpstr>Co k sobě patří?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Vitvarová Martina</dc:creator>
  <cp:lastModifiedBy>Dum</cp:lastModifiedBy>
  <cp:revision>12</cp:revision>
  <dcterms:created xsi:type="dcterms:W3CDTF">2011-11-25T10:34:06Z</dcterms:created>
  <dcterms:modified xsi:type="dcterms:W3CDTF">2012-06-26T11:00:45Z</dcterms:modified>
</cp:coreProperties>
</file>