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62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74AA29-5DDF-4F56-AABB-C16ADF402D28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75EEBC4-A4FA-4B07-BE98-AA1AF1ED6346}">
      <dgm:prSet phldrT="[Text]"/>
      <dgm:spPr/>
      <dgm:t>
        <a:bodyPr/>
        <a:lstStyle/>
        <a:p>
          <a:r>
            <a:rPr lang="cs-CZ" dirty="0" smtClean="0"/>
            <a:t>Prahory a starohory</a:t>
          </a:r>
          <a:endParaRPr lang="cs-CZ" dirty="0"/>
        </a:p>
      </dgm:t>
    </dgm:pt>
    <dgm:pt modelId="{D7BF21DA-8EBE-4377-9FC8-845F9FFBF9DA}" type="parTrans" cxnId="{CD9CC98C-0735-46B1-BEEB-EDE08EC80EDD}">
      <dgm:prSet/>
      <dgm:spPr/>
      <dgm:t>
        <a:bodyPr/>
        <a:lstStyle/>
        <a:p>
          <a:endParaRPr lang="cs-CZ"/>
        </a:p>
      </dgm:t>
    </dgm:pt>
    <dgm:pt modelId="{BBEA8654-6445-4AC8-A144-1B8FB0280A40}" type="sibTrans" cxnId="{CD9CC98C-0735-46B1-BEEB-EDE08EC80EDD}">
      <dgm:prSet/>
      <dgm:spPr/>
      <dgm:t>
        <a:bodyPr/>
        <a:lstStyle/>
        <a:p>
          <a:endParaRPr lang="cs-CZ"/>
        </a:p>
      </dgm:t>
    </dgm:pt>
    <dgm:pt modelId="{95246B7A-77DE-4E29-A395-E32B8D628025}">
      <dgm:prSet phldrT="[Text]"/>
      <dgm:spPr/>
      <dgm:t>
        <a:bodyPr/>
        <a:lstStyle/>
        <a:p>
          <a:r>
            <a:rPr lang="cs-CZ" dirty="0" smtClean="0"/>
            <a:t>Prvohory </a:t>
          </a:r>
          <a:endParaRPr lang="cs-CZ" dirty="0"/>
        </a:p>
      </dgm:t>
    </dgm:pt>
    <dgm:pt modelId="{2A109473-5837-4F6A-A35F-25C623DEE36C}" type="parTrans" cxnId="{995FC6C9-1D53-40D8-8BB1-81AE7F2ED8C5}">
      <dgm:prSet/>
      <dgm:spPr/>
      <dgm:t>
        <a:bodyPr/>
        <a:lstStyle/>
        <a:p>
          <a:endParaRPr lang="cs-CZ"/>
        </a:p>
      </dgm:t>
    </dgm:pt>
    <dgm:pt modelId="{DE2A41AD-DC2B-47E9-AAF0-49D802742253}" type="sibTrans" cxnId="{995FC6C9-1D53-40D8-8BB1-81AE7F2ED8C5}">
      <dgm:prSet/>
      <dgm:spPr/>
      <dgm:t>
        <a:bodyPr/>
        <a:lstStyle/>
        <a:p>
          <a:endParaRPr lang="cs-CZ"/>
        </a:p>
      </dgm:t>
    </dgm:pt>
    <dgm:pt modelId="{9F0D8A1F-6F03-4031-86E1-F1DDE69FE0F1}">
      <dgm:prSet phldrT="[Text]"/>
      <dgm:spPr/>
      <dgm:t>
        <a:bodyPr/>
        <a:lstStyle/>
        <a:p>
          <a:r>
            <a:rPr lang="cs-CZ" dirty="0" smtClean="0"/>
            <a:t>Druhohory</a:t>
          </a:r>
          <a:endParaRPr lang="cs-CZ" dirty="0"/>
        </a:p>
      </dgm:t>
    </dgm:pt>
    <dgm:pt modelId="{3090AC2B-8DA0-4711-AE0B-2E309739F81B}" type="parTrans" cxnId="{E246BD4A-F1D5-429F-AAE0-71F793390183}">
      <dgm:prSet/>
      <dgm:spPr/>
      <dgm:t>
        <a:bodyPr/>
        <a:lstStyle/>
        <a:p>
          <a:endParaRPr lang="cs-CZ"/>
        </a:p>
      </dgm:t>
    </dgm:pt>
    <dgm:pt modelId="{8C89E4E7-42DA-48F6-8F49-1BF1D0A8720A}" type="sibTrans" cxnId="{E246BD4A-F1D5-429F-AAE0-71F793390183}">
      <dgm:prSet/>
      <dgm:spPr/>
      <dgm:t>
        <a:bodyPr/>
        <a:lstStyle/>
        <a:p>
          <a:endParaRPr lang="cs-CZ"/>
        </a:p>
      </dgm:t>
    </dgm:pt>
    <dgm:pt modelId="{A6C5AC91-41D3-415E-9A51-713E438F4F5D}">
      <dgm:prSet/>
      <dgm:spPr/>
      <dgm:t>
        <a:bodyPr/>
        <a:lstStyle/>
        <a:p>
          <a:r>
            <a:rPr lang="cs-CZ" dirty="0" smtClean="0"/>
            <a:t>Třetihory</a:t>
          </a:r>
          <a:endParaRPr lang="cs-CZ" dirty="0"/>
        </a:p>
      </dgm:t>
    </dgm:pt>
    <dgm:pt modelId="{76A916C6-2784-4BD2-862B-5FAB5DFF5F11}" type="parTrans" cxnId="{0DA1F879-E3F9-442F-991A-7C759A49020E}">
      <dgm:prSet/>
      <dgm:spPr/>
      <dgm:t>
        <a:bodyPr/>
        <a:lstStyle/>
        <a:p>
          <a:endParaRPr lang="cs-CZ"/>
        </a:p>
      </dgm:t>
    </dgm:pt>
    <dgm:pt modelId="{9608C73A-32A0-470C-BD54-D47A0F443B27}" type="sibTrans" cxnId="{0DA1F879-E3F9-442F-991A-7C759A49020E}">
      <dgm:prSet/>
      <dgm:spPr/>
      <dgm:t>
        <a:bodyPr/>
        <a:lstStyle/>
        <a:p>
          <a:endParaRPr lang="cs-CZ"/>
        </a:p>
      </dgm:t>
    </dgm:pt>
    <dgm:pt modelId="{7CBBF5BE-1027-48C1-9C8B-96A295EFE112}">
      <dgm:prSet/>
      <dgm:spPr/>
      <dgm:t>
        <a:bodyPr/>
        <a:lstStyle/>
        <a:p>
          <a:r>
            <a:rPr lang="cs-CZ" dirty="0" smtClean="0"/>
            <a:t>Čtvrtohory</a:t>
          </a:r>
          <a:endParaRPr lang="cs-CZ" dirty="0"/>
        </a:p>
      </dgm:t>
    </dgm:pt>
    <dgm:pt modelId="{76F0F1BA-FF25-4357-B0F8-DC2A6D50B89A}" type="parTrans" cxnId="{A9FD9799-E05C-429B-9F32-A20CA900B328}">
      <dgm:prSet/>
      <dgm:spPr/>
      <dgm:t>
        <a:bodyPr/>
        <a:lstStyle/>
        <a:p>
          <a:endParaRPr lang="cs-CZ"/>
        </a:p>
      </dgm:t>
    </dgm:pt>
    <dgm:pt modelId="{0422EFFF-A502-4895-8E4F-AB41CF216B77}" type="sibTrans" cxnId="{A9FD9799-E05C-429B-9F32-A20CA900B328}">
      <dgm:prSet/>
      <dgm:spPr/>
      <dgm:t>
        <a:bodyPr/>
        <a:lstStyle/>
        <a:p>
          <a:endParaRPr lang="cs-CZ"/>
        </a:p>
      </dgm:t>
    </dgm:pt>
    <dgm:pt modelId="{0025C7D9-AA8A-46A0-BA8F-428C4214EEDD}" type="pres">
      <dgm:prSet presAssocID="{2B74AA29-5DDF-4F56-AABB-C16ADF402D28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68CE70-EA80-4C79-9DF5-FA6E4C422B8D}" type="pres">
      <dgm:prSet presAssocID="{575EEBC4-A4FA-4B07-BE98-AA1AF1ED6346}" presName="parentLin" presStyleCnt="0"/>
      <dgm:spPr/>
    </dgm:pt>
    <dgm:pt modelId="{198F1F5D-E73B-4FC4-9635-33F4B3ACB78D}" type="pres">
      <dgm:prSet presAssocID="{575EEBC4-A4FA-4B07-BE98-AA1AF1ED6346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14F6C56A-DDE5-4BF4-BD0B-A1F6942CCF44}" type="pres">
      <dgm:prSet presAssocID="{575EEBC4-A4FA-4B07-BE98-AA1AF1ED6346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60E5A9-42D8-4C1C-BAB8-DFECC9FA6B40}" type="pres">
      <dgm:prSet presAssocID="{575EEBC4-A4FA-4B07-BE98-AA1AF1ED6346}" presName="negativeSpace" presStyleCnt="0"/>
      <dgm:spPr/>
    </dgm:pt>
    <dgm:pt modelId="{782902CF-6E9E-4EFA-A538-1423A35A266F}" type="pres">
      <dgm:prSet presAssocID="{575EEBC4-A4FA-4B07-BE98-AA1AF1ED6346}" presName="childText" presStyleLbl="conFgAcc1" presStyleIdx="0" presStyleCnt="5">
        <dgm:presLayoutVars>
          <dgm:bulletEnabled val="1"/>
        </dgm:presLayoutVars>
      </dgm:prSet>
      <dgm:spPr/>
    </dgm:pt>
    <dgm:pt modelId="{FF985F7E-752A-4B6A-8599-B61FE97B7D64}" type="pres">
      <dgm:prSet presAssocID="{BBEA8654-6445-4AC8-A144-1B8FB0280A40}" presName="spaceBetweenRectangles" presStyleCnt="0"/>
      <dgm:spPr/>
    </dgm:pt>
    <dgm:pt modelId="{597A3664-5B39-42C3-BCA2-736F081D5A73}" type="pres">
      <dgm:prSet presAssocID="{95246B7A-77DE-4E29-A395-E32B8D628025}" presName="parentLin" presStyleCnt="0"/>
      <dgm:spPr/>
    </dgm:pt>
    <dgm:pt modelId="{C8D0C0E5-525D-4684-9284-25E69F87502C}" type="pres">
      <dgm:prSet presAssocID="{95246B7A-77DE-4E29-A395-E32B8D628025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643C6575-BB77-469B-9891-E25470B475DA}" type="pres">
      <dgm:prSet presAssocID="{95246B7A-77DE-4E29-A395-E32B8D628025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03BC31-2B8F-4608-B20F-2F5C240188F8}" type="pres">
      <dgm:prSet presAssocID="{95246B7A-77DE-4E29-A395-E32B8D628025}" presName="negativeSpace" presStyleCnt="0"/>
      <dgm:spPr/>
    </dgm:pt>
    <dgm:pt modelId="{D2F696C1-BE39-44AA-9696-D3A3B43F0773}" type="pres">
      <dgm:prSet presAssocID="{95246B7A-77DE-4E29-A395-E32B8D628025}" presName="childText" presStyleLbl="conFgAcc1" presStyleIdx="1" presStyleCnt="5">
        <dgm:presLayoutVars>
          <dgm:bulletEnabled val="1"/>
        </dgm:presLayoutVars>
      </dgm:prSet>
      <dgm:spPr/>
    </dgm:pt>
    <dgm:pt modelId="{D37006B9-8FD8-4A95-B646-51EEFFDEE79F}" type="pres">
      <dgm:prSet presAssocID="{DE2A41AD-DC2B-47E9-AAF0-49D802742253}" presName="spaceBetweenRectangles" presStyleCnt="0"/>
      <dgm:spPr/>
    </dgm:pt>
    <dgm:pt modelId="{F61A52A9-3FC7-4AFC-9E79-8C591F4C4138}" type="pres">
      <dgm:prSet presAssocID="{9F0D8A1F-6F03-4031-86E1-F1DDE69FE0F1}" presName="parentLin" presStyleCnt="0"/>
      <dgm:spPr/>
    </dgm:pt>
    <dgm:pt modelId="{ECEEAB18-5790-4C7B-9E6B-648F881FB8DC}" type="pres">
      <dgm:prSet presAssocID="{9F0D8A1F-6F03-4031-86E1-F1DDE69FE0F1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E38C1E52-872F-41E7-8DE8-3E30C8E968C1}" type="pres">
      <dgm:prSet presAssocID="{9F0D8A1F-6F03-4031-86E1-F1DDE69FE0F1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F78295-5D4C-4C8E-8F8F-AD3D1C780C7C}" type="pres">
      <dgm:prSet presAssocID="{9F0D8A1F-6F03-4031-86E1-F1DDE69FE0F1}" presName="negativeSpace" presStyleCnt="0"/>
      <dgm:spPr/>
    </dgm:pt>
    <dgm:pt modelId="{DB1AC95B-D4BA-451B-9FD6-FD1C27DE30E4}" type="pres">
      <dgm:prSet presAssocID="{9F0D8A1F-6F03-4031-86E1-F1DDE69FE0F1}" presName="childText" presStyleLbl="conFgAcc1" presStyleIdx="2" presStyleCnt="5">
        <dgm:presLayoutVars>
          <dgm:bulletEnabled val="1"/>
        </dgm:presLayoutVars>
      </dgm:prSet>
      <dgm:spPr/>
    </dgm:pt>
    <dgm:pt modelId="{8DB92BA2-95C8-455C-B7D7-ED5942FE70B0}" type="pres">
      <dgm:prSet presAssocID="{8C89E4E7-42DA-48F6-8F49-1BF1D0A8720A}" presName="spaceBetweenRectangles" presStyleCnt="0"/>
      <dgm:spPr/>
    </dgm:pt>
    <dgm:pt modelId="{0D004F49-F62D-44D2-B183-71179CFE3812}" type="pres">
      <dgm:prSet presAssocID="{A6C5AC91-41D3-415E-9A51-713E438F4F5D}" presName="parentLin" presStyleCnt="0"/>
      <dgm:spPr/>
    </dgm:pt>
    <dgm:pt modelId="{D02ABAEC-40C6-414E-8E2B-D54C2E39E319}" type="pres">
      <dgm:prSet presAssocID="{A6C5AC91-41D3-415E-9A51-713E438F4F5D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9127CF0C-A5EE-4EF7-99EF-4DCD895EDEF6}" type="pres">
      <dgm:prSet presAssocID="{A6C5AC91-41D3-415E-9A51-713E438F4F5D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15036F-6EFC-459B-A73E-58EB8B5D5091}" type="pres">
      <dgm:prSet presAssocID="{A6C5AC91-41D3-415E-9A51-713E438F4F5D}" presName="negativeSpace" presStyleCnt="0"/>
      <dgm:spPr/>
    </dgm:pt>
    <dgm:pt modelId="{07D504E4-68F5-4588-8A5A-937BE5BA2006}" type="pres">
      <dgm:prSet presAssocID="{A6C5AC91-41D3-415E-9A51-713E438F4F5D}" presName="childText" presStyleLbl="conFgAcc1" presStyleIdx="3" presStyleCnt="5">
        <dgm:presLayoutVars>
          <dgm:bulletEnabled val="1"/>
        </dgm:presLayoutVars>
      </dgm:prSet>
      <dgm:spPr/>
    </dgm:pt>
    <dgm:pt modelId="{26CAF12A-6760-4127-871D-D2F245C515A2}" type="pres">
      <dgm:prSet presAssocID="{9608C73A-32A0-470C-BD54-D47A0F443B27}" presName="spaceBetweenRectangles" presStyleCnt="0"/>
      <dgm:spPr/>
    </dgm:pt>
    <dgm:pt modelId="{4A0803A3-E03E-459F-B18D-6BE9065B12F0}" type="pres">
      <dgm:prSet presAssocID="{7CBBF5BE-1027-48C1-9C8B-96A295EFE112}" presName="parentLin" presStyleCnt="0"/>
      <dgm:spPr/>
    </dgm:pt>
    <dgm:pt modelId="{1161BBB8-21C4-404C-93FC-A4205C55BD9A}" type="pres">
      <dgm:prSet presAssocID="{7CBBF5BE-1027-48C1-9C8B-96A295EFE112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6654EE02-798A-427E-8745-038D0D77AD7D}" type="pres">
      <dgm:prSet presAssocID="{7CBBF5BE-1027-48C1-9C8B-96A295EFE112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57A9D9-73FA-425C-A603-0D92C9E0DAC6}" type="pres">
      <dgm:prSet presAssocID="{7CBBF5BE-1027-48C1-9C8B-96A295EFE112}" presName="negativeSpace" presStyleCnt="0"/>
      <dgm:spPr/>
    </dgm:pt>
    <dgm:pt modelId="{ACCFC8D4-4CAD-44B0-9AFE-61897F48D074}" type="pres">
      <dgm:prSet presAssocID="{7CBBF5BE-1027-48C1-9C8B-96A295EFE112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246BD4A-F1D5-429F-AAE0-71F793390183}" srcId="{2B74AA29-5DDF-4F56-AABB-C16ADF402D28}" destId="{9F0D8A1F-6F03-4031-86E1-F1DDE69FE0F1}" srcOrd="2" destOrd="0" parTransId="{3090AC2B-8DA0-4711-AE0B-2E309739F81B}" sibTransId="{8C89E4E7-42DA-48F6-8F49-1BF1D0A8720A}"/>
    <dgm:cxn modelId="{024DF420-7AAC-45BF-89DE-EDAC0681D926}" type="presOf" srcId="{575EEBC4-A4FA-4B07-BE98-AA1AF1ED6346}" destId="{198F1F5D-E73B-4FC4-9635-33F4B3ACB78D}" srcOrd="0" destOrd="0" presId="urn:microsoft.com/office/officeart/2005/8/layout/list1"/>
    <dgm:cxn modelId="{6595771C-4342-41D1-B9A4-1154823FE75B}" type="presOf" srcId="{9F0D8A1F-6F03-4031-86E1-F1DDE69FE0F1}" destId="{ECEEAB18-5790-4C7B-9E6B-648F881FB8DC}" srcOrd="0" destOrd="0" presId="urn:microsoft.com/office/officeart/2005/8/layout/list1"/>
    <dgm:cxn modelId="{88DBE3F5-49E0-4846-B866-4E51DD392C11}" type="presOf" srcId="{2B74AA29-5DDF-4F56-AABB-C16ADF402D28}" destId="{0025C7D9-AA8A-46A0-BA8F-428C4214EEDD}" srcOrd="0" destOrd="0" presId="urn:microsoft.com/office/officeart/2005/8/layout/list1"/>
    <dgm:cxn modelId="{0DA1F879-E3F9-442F-991A-7C759A49020E}" srcId="{2B74AA29-5DDF-4F56-AABB-C16ADF402D28}" destId="{A6C5AC91-41D3-415E-9A51-713E438F4F5D}" srcOrd="3" destOrd="0" parTransId="{76A916C6-2784-4BD2-862B-5FAB5DFF5F11}" sibTransId="{9608C73A-32A0-470C-BD54-D47A0F443B27}"/>
    <dgm:cxn modelId="{882197F1-DB0B-429E-A992-615285F34B8F}" type="presOf" srcId="{A6C5AC91-41D3-415E-9A51-713E438F4F5D}" destId="{D02ABAEC-40C6-414E-8E2B-D54C2E39E319}" srcOrd="0" destOrd="0" presId="urn:microsoft.com/office/officeart/2005/8/layout/list1"/>
    <dgm:cxn modelId="{B8FBAE4A-6FED-4304-AB1D-A82C3C451F1A}" type="presOf" srcId="{575EEBC4-A4FA-4B07-BE98-AA1AF1ED6346}" destId="{14F6C56A-DDE5-4BF4-BD0B-A1F6942CCF44}" srcOrd="1" destOrd="0" presId="urn:microsoft.com/office/officeart/2005/8/layout/list1"/>
    <dgm:cxn modelId="{A9FD9799-E05C-429B-9F32-A20CA900B328}" srcId="{2B74AA29-5DDF-4F56-AABB-C16ADF402D28}" destId="{7CBBF5BE-1027-48C1-9C8B-96A295EFE112}" srcOrd="4" destOrd="0" parTransId="{76F0F1BA-FF25-4357-B0F8-DC2A6D50B89A}" sibTransId="{0422EFFF-A502-4895-8E4F-AB41CF216B77}"/>
    <dgm:cxn modelId="{A26EA689-C9BD-45D0-B965-B3CCF343E661}" type="presOf" srcId="{7CBBF5BE-1027-48C1-9C8B-96A295EFE112}" destId="{6654EE02-798A-427E-8745-038D0D77AD7D}" srcOrd="1" destOrd="0" presId="urn:microsoft.com/office/officeart/2005/8/layout/list1"/>
    <dgm:cxn modelId="{D0F15E2B-26AC-4AB0-B722-D7CB5B5F60C8}" type="presOf" srcId="{95246B7A-77DE-4E29-A395-E32B8D628025}" destId="{643C6575-BB77-469B-9891-E25470B475DA}" srcOrd="1" destOrd="0" presId="urn:microsoft.com/office/officeart/2005/8/layout/list1"/>
    <dgm:cxn modelId="{23332713-C04D-49D7-BBCC-C34C45FE168D}" type="presOf" srcId="{95246B7A-77DE-4E29-A395-E32B8D628025}" destId="{C8D0C0E5-525D-4684-9284-25E69F87502C}" srcOrd="0" destOrd="0" presId="urn:microsoft.com/office/officeart/2005/8/layout/list1"/>
    <dgm:cxn modelId="{995FC6C9-1D53-40D8-8BB1-81AE7F2ED8C5}" srcId="{2B74AA29-5DDF-4F56-AABB-C16ADF402D28}" destId="{95246B7A-77DE-4E29-A395-E32B8D628025}" srcOrd="1" destOrd="0" parTransId="{2A109473-5837-4F6A-A35F-25C623DEE36C}" sibTransId="{DE2A41AD-DC2B-47E9-AAF0-49D802742253}"/>
    <dgm:cxn modelId="{CD9CC98C-0735-46B1-BEEB-EDE08EC80EDD}" srcId="{2B74AA29-5DDF-4F56-AABB-C16ADF402D28}" destId="{575EEBC4-A4FA-4B07-BE98-AA1AF1ED6346}" srcOrd="0" destOrd="0" parTransId="{D7BF21DA-8EBE-4377-9FC8-845F9FFBF9DA}" sibTransId="{BBEA8654-6445-4AC8-A144-1B8FB0280A40}"/>
    <dgm:cxn modelId="{70AD1178-AC7D-48B4-8075-96386A998964}" type="presOf" srcId="{9F0D8A1F-6F03-4031-86E1-F1DDE69FE0F1}" destId="{E38C1E52-872F-41E7-8DE8-3E30C8E968C1}" srcOrd="1" destOrd="0" presId="urn:microsoft.com/office/officeart/2005/8/layout/list1"/>
    <dgm:cxn modelId="{6D09261A-1D29-427A-83B8-34B41416A985}" type="presOf" srcId="{7CBBF5BE-1027-48C1-9C8B-96A295EFE112}" destId="{1161BBB8-21C4-404C-93FC-A4205C55BD9A}" srcOrd="0" destOrd="0" presId="urn:microsoft.com/office/officeart/2005/8/layout/list1"/>
    <dgm:cxn modelId="{9FA570E4-7BA1-40B6-A702-1BF78C96A594}" type="presOf" srcId="{A6C5AC91-41D3-415E-9A51-713E438F4F5D}" destId="{9127CF0C-A5EE-4EF7-99EF-4DCD895EDEF6}" srcOrd="1" destOrd="0" presId="urn:microsoft.com/office/officeart/2005/8/layout/list1"/>
    <dgm:cxn modelId="{5188151F-9540-4439-BFA0-E514B2D605A3}" type="presParOf" srcId="{0025C7D9-AA8A-46A0-BA8F-428C4214EEDD}" destId="{7A68CE70-EA80-4C79-9DF5-FA6E4C422B8D}" srcOrd="0" destOrd="0" presId="urn:microsoft.com/office/officeart/2005/8/layout/list1"/>
    <dgm:cxn modelId="{18981EF4-0B70-4079-AEFD-AA3861AB8383}" type="presParOf" srcId="{7A68CE70-EA80-4C79-9DF5-FA6E4C422B8D}" destId="{198F1F5D-E73B-4FC4-9635-33F4B3ACB78D}" srcOrd="0" destOrd="0" presId="urn:microsoft.com/office/officeart/2005/8/layout/list1"/>
    <dgm:cxn modelId="{1BAB0DA8-C4D1-42CF-AA81-74BF8BB11BAF}" type="presParOf" srcId="{7A68CE70-EA80-4C79-9DF5-FA6E4C422B8D}" destId="{14F6C56A-DDE5-4BF4-BD0B-A1F6942CCF44}" srcOrd="1" destOrd="0" presId="urn:microsoft.com/office/officeart/2005/8/layout/list1"/>
    <dgm:cxn modelId="{A4687C8F-656E-4BCE-BDA3-65071C8FFD82}" type="presParOf" srcId="{0025C7D9-AA8A-46A0-BA8F-428C4214EEDD}" destId="{D560E5A9-42D8-4C1C-BAB8-DFECC9FA6B40}" srcOrd="1" destOrd="0" presId="urn:microsoft.com/office/officeart/2005/8/layout/list1"/>
    <dgm:cxn modelId="{F73ED8F7-DCE9-4821-8F14-41D81693F12B}" type="presParOf" srcId="{0025C7D9-AA8A-46A0-BA8F-428C4214EEDD}" destId="{782902CF-6E9E-4EFA-A538-1423A35A266F}" srcOrd="2" destOrd="0" presId="urn:microsoft.com/office/officeart/2005/8/layout/list1"/>
    <dgm:cxn modelId="{7F4A8525-6A5A-4777-B01F-912C6AEA0310}" type="presParOf" srcId="{0025C7D9-AA8A-46A0-BA8F-428C4214EEDD}" destId="{FF985F7E-752A-4B6A-8599-B61FE97B7D64}" srcOrd="3" destOrd="0" presId="urn:microsoft.com/office/officeart/2005/8/layout/list1"/>
    <dgm:cxn modelId="{F576E917-9384-487F-B93B-609A343CD773}" type="presParOf" srcId="{0025C7D9-AA8A-46A0-BA8F-428C4214EEDD}" destId="{597A3664-5B39-42C3-BCA2-736F081D5A73}" srcOrd="4" destOrd="0" presId="urn:microsoft.com/office/officeart/2005/8/layout/list1"/>
    <dgm:cxn modelId="{FC4AB21F-98FF-43E5-8B54-7F40E7DC13A4}" type="presParOf" srcId="{597A3664-5B39-42C3-BCA2-736F081D5A73}" destId="{C8D0C0E5-525D-4684-9284-25E69F87502C}" srcOrd="0" destOrd="0" presId="urn:microsoft.com/office/officeart/2005/8/layout/list1"/>
    <dgm:cxn modelId="{92EC390A-3422-4B53-A6DF-0D6C50A3EBD0}" type="presParOf" srcId="{597A3664-5B39-42C3-BCA2-736F081D5A73}" destId="{643C6575-BB77-469B-9891-E25470B475DA}" srcOrd="1" destOrd="0" presId="urn:microsoft.com/office/officeart/2005/8/layout/list1"/>
    <dgm:cxn modelId="{0A966FF4-8902-430F-90D6-6A57E539ECE8}" type="presParOf" srcId="{0025C7D9-AA8A-46A0-BA8F-428C4214EEDD}" destId="{C903BC31-2B8F-4608-B20F-2F5C240188F8}" srcOrd="5" destOrd="0" presId="urn:microsoft.com/office/officeart/2005/8/layout/list1"/>
    <dgm:cxn modelId="{C825F984-1D3C-43B6-A020-96BF4AF88351}" type="presParOf" srcId="{0025C7D9-AA8A-46A0-BA8F-428C4214EEDD}" destId="{D2F696C1-BE39-44AA-9696-D3A3B43F0773}" srcOrd="6" destOrd="0" presId="urn:microsoft.com/office/officeart/2005/8/layout/list1"/>
    <dgm:cxn modelId="{200D3216-5FA2-4C38-9AA8-F68BC9A79F26}" type="presParOf" srcId="{0025C7D9-AA8A-46A0-BA8F-428C4214EEDD}" destId="{D37006B9-8FD8-4A95-B646-51EEFFDEE79F}" srcOrd="7" destOrd="0" presId="urn:microsoft.com/office/officeart/2005/8/layout/list1"/>
    <dgm:cxn modelId="{AC64DE19-C4C9-4AD7-B2F3-42450895075B}" type="presParOf" srcId="{0025C7D9-AA8A-46A0-BA8F-428C4214EEDD}" destId="{F61A52A9-3FC7-4AFC-9E79-8C591F4C4138}" srcOrd="8" destOrd="0" presId="urn:microsoft.com/office/officeart/2005/8/layout/list1"/>
    <dgm:cxn modelId="{D17A0B47-B2ED-4164-9BFE-EDE4D56AA875}" type="presParOf" srcId="{F61A52A9-3FC7-4AFC-9E79-8C591F4C4138}" destId="{ECEEAB18-5790-4C7B-9E6B-648F881FB8DC}" srcOrd="0" destOrd="0" presId="urn:microsoft.com/office/officeart/2005/8/layout/list1"/>
    <dgm:cxn modelId="{9C862498-DCC4-4F1B-A285-3571CD5C9B9E}" type="presParOf" srcId="{F61A52A9-3FC7-4AFC-9E79-8C591F4C4138}" destId="{E38C1E52-872F-41E7-8DE8-3E30C8E968C1}" srcOrd="1" destOrd="0" presId="urn:microsoft.com/office/officeart/2005/8/layout/list1"/>
    <dgm:cxn modelId="{AD66D86E-A690-4068-A6FC-36C57B4AD765}" type="presParOf" srcId="{0025C7D9-AA8A-46A0-BA8F-428C4214EEDD}" destId="{C0F78295-5D4C-4C8E-8F8F-AD3D1C780C7C}" srcOrd="9" destOrd="0" presId="urn:microsoft.com/office/officeart/2005/8/layout/list1"/>
    <dgm:cxn modelId="{5866948C-209D-4C2F-A55B-577159F28F64}" type="presParOf" srcId="{0025C7D9-AA8A-46A0-BA8F-428C4214EEDD}" destId="{DB1AC95B-D4BA-451B-9FD6-FD1C27DE30E4}" srcOrd="10" destOrd="0" presId="urn:microsoft.com/office/officeart/2005/8/layout/list1"/>
    <dgm:cxn modelId="{6B237A68-6413-4691-8306-DF9E98E0C635}" type="presParOf" srcId="{0025C7D9-AA8A-46A0-BA8F-428C4214EEDD}" destId="{8DB92BA2-95C8-455C-B7D7-ED5942FE70B0}" srcOrd="11" destOrd="0" presId="urn:microsoft.com/office/officeart/2005/8/layout/list1"/>
    <dgm:cxn modelId="{649A6FAF-0FDE-40DD-96C9-798FDCEAF3FE}" type="presParOf" srcId="{0025C7D9-AA8A-46A0-BA8F-428C4214EEDD}" destId="{0D004F49-F62D-44D2-B183-71179CFE3812}" srcOrd="12" destOrd="0" presId="urn:microsoft.com/office/officeart/2005/8/layout/list1"/>
    <dgm:cxn modelId="{77FE669D-9F8C-4E7A-8893-9DEC587FD6AD}" type="presParOf" srcId="{0D004F49-F62D-44D2-B183-71179CFE3812}" destId="{D02ABAEC-40C6-414E-8E2B-D54C2E39E319}" srcOrd="0" destOrd="0" presId="urn:microsoft.com/office/officeart/2005/8/layout/list1"/>
    <dgm:cxn modelId="{4A30C37A-ECC6-4CF4-A122-B226AE84AC74}" type="presParOf" srcId="{0D004F49-F62D-44D2-B183-71179CFE3812}" destId="{9127CF0C-A5EE-4EF7-99EF-4DCD895EDEF6}" srcOrd="1" destOrd="0" presId="urn:microsoft.com/office/officeart/2005/8/layout/list1"/>
    <dgm:cxn modelId="{D1E37A53-3782-4365-AEB0-3BBD729E901D}" type="presParOf" srcId="{0025C7D9-AA8A-46A0-BA8F-428C4214EEDD}" destId="{F715036F-6EFC-459B-A73E-58EB8B5D5091}" srcOrd="13" destOrd="0" presId="urn:microsoft.com/office/officeart/2005/8/layout/list1"/>
    <dgm:cxn modelId="{56A866D8-95C2-4C0F-8931-27132DE9DD27}" type="presParOf" srcId="{0025C7D9-AA8A-46A0-BA8F-428C4214EEDD}" destId="{07D504E4-68F5-4588-8A5A-937BE5BA2006}" srcOrd="14" destOrd="0" presId="urn:microsoft.com/office/officeart/2005/8/layout/list1"/>
    <dgm:cxn modelId="{5FD1EF2F-990C-4ECD-9EAA-8F824C0E664D}" type="presParOf" srcId="{0025C7D9-AA8A-46A0-BA8F-428C4214EEDD}" destId="{26CAF12A-6760-4127-871D-D2F245C515A2}" srcOrd="15" destOrd="0" presId="urn:microsoft.com/office/officeart/2005/8/layout/list1"/>
    <dgm:cxn modelId="{79E6D9CD-1333-4937-8F68-A3A829F8E8E1}" type="presParOf" srcId="{0025C7D9-AA8A-46A0-BA8F-428C4214EEDD}" destId="{4A0803A3-E03E-459F-B18D-6BE9065B12F0}" srcOrd="16" destOrd="0" presId="urn:microsoft.com/office/officeart/2005/8/layout/list1"/>
    <dgm:cxn modelId="{E4D86429-3D9E-471C-A455-F0EA4C73A7CF}" type="presParOf" srcId="{4A0803A3-E03E-459F-B18D-6BE9065B12F0}" destId="{1161BBB8-21C4-404C-93FC-A4205C55BD9A}" srcOrd="0" destOrd="0" presId="urn:microsoft.com/office/officeart/2005/8/layout/list1"/>
    <dgm:cxn modelId="{F67DAFC9-70B3-4793-A71F-6751B1AC684F}" type="presParOf" srcId="{4A0803A3-E03E-459F-B18D-6BE9065B12F0}" destId="{6654EE02-798A-427E-8745-038D0D77AD7D}" srcOrd="1" destOrd="0" presId="urn:microsoft.com/office/officeart/2005/8/layout/list1"/>
    <dgm:cxn modelId="{0A9B3536-5907-45A6-B0D7-9BBC7EA9B8E8}" type="presParOf" srcId="{0025C7D9-AA8A-46A0-BA8F-428C4214EEDD}" destId="{E257A9D9-73FA-425C-A603-0D92C9E0DAC6}" srcOrd="17" destOrd="0" presId="urn:microsoft.com/office/officeart/2005/8/layout/list1"/>
    <dgm:cxn modelId="{21E011D3-5AC2-4011-A871-A90ECEB0308D}" type="presParOf" srcId="{0025C7D9-AA8A-46A0-BA8F-428C4214EEDD}" destId="{ACCFC8D4-4CAD-44B0-9AFE-61897F48D074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902CF-6E9E-4EFA-A538-1423A35A266F}">
      <dsp:nvSpPr>
        <dsp:cNvPr id="0" name=""/>
        <dsp:cNvSpPr/>
      </dsp:nvSpPr>
      <dsp:spPr>
        <a:xfrm>
          <a:off x="0" y="366992"/>
          <a:ext cx="81835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F6C56A-DDE5-4BF4-BD0B-A1F6942CCF44}">
      <dsp:nvSpPr>
        <dsp:cNvPr id="0" name=""/>
        <dsp:cNvSpPr/>
      </dsp:nvSpPr>
      <dsp:spPr>
        <a:xfrm>
          <a:off x="409178" y="101312"/>
          <a:ext cx="5728493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523" tIns="0" rIns="216523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Prahory a starohory</a:t>
          </a:r>
          <a:endParaRPr lang="cs-CZ" sz="1800" kern="1200" dirty="0"/>
        </a:p>
      </dsp:txBody>
      <dsp:txXfrm>
        <a:off x="435117" y="127251"/>
        <a:ext cx="5676615" cy="479482"/>
      </dsp:txXfrm>
    </dsp:sp>
    <dsp:sp modelId="{D2F696C1-BE39-44AA-9696-D3A3B43F0773}">
      <dsp:nvSpPr>
        <dsp:cNvPr id="0" name=""/>
        <dsp:cNvSpPr/>
      </dsp:nvSpPr>
      <dsp:spPr>
        <a:xfrm>
          <a:off x="0" y="1183472"/>
          <a:ext cx="81835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C6575-BB77-469B-9891-E25470B475DA}">
      <dsp:nvSpPr>
        <dsp:cNvPr id="0" name=""/>
        <dsp:cNvSpPr/>
      </dsp:nvSpPr>
      <dsp:spPr>
        <a:xfrm>
          <a:off x="409178" y="917792"/>
          <a:ext cx="5728493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523" tIns="0" rIns="216523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Prvohory </a:t>
          </a:r>
          <a:endParaRPr lang="cs-CZ" sz="1800" kern="1200" dirty="0"/>
        </a:p>
      </dsp:txBody>
      <dsp:txXfrm>
        <a:off x="435117" y="943731"/>
        <a:ext cx="5676615" cy="479482"/>
      </dsp:txXfrm>
    </dsp:sp>
    <dsp:sp modelId="{DB1AC95B-D4BA-451B-9FD6-FD1C27DE30E4}">
      <dsp:nvSpPr>
        <dsp:cNvPr id="0" name=""/>
        <dsp:cNvSpPr/>
      </dsp:nvSpPr>
      <dsp:spPr>
        <a:xfrm>
          <a:off x="0" y="1999952"/>
          <a:ext cx="81835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8C1E52-872F-41E7-8DE8-3E30C8E968C1}">
      <dsp:nvSpPr>
        <dsp:cNvPr id="0" name=""/>
        <dsp:cNvSpPr/>
      </dsp:nvSpPr>
      <dsp:spPr>
        <a:xfrm>
          <a:off x="409178" y="1734272"/>
          <a:ext cx="5728493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523" tIns="0" rIns="216523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Druhohory</a:t>
          </a:r>
          <a:endParaRPr lang="cs-CZ" sz="1800" kern="1200" dirty="0"/>
        </a:p>
      </dsp:txBody>
      <dsp:txXfrm>
        <a:off x="435117" y="1760211"/>
        <a:ext cx="5676615" cy="479482"/>
      </dsp:txXfrm>
    </dsp:sp>
    <dsp:sp modelId="{07D504E4-68F5-4588-8A5A-937BE5BA2006}">
      <dsp:nvSpPr>
        <dsp:cNvPr id="0" name=""/>
        <dsp:cNvSpPr/>
      </dsp:nvSpPr>
      <dsp:spPr>
        <a:xfrm>
          <a:off x="0" y="2816432"/>
          <a:ext cx="81835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27CF0C-A5EE-4EF7-99EF-4DCD895EDEF6}">
      <dsp:nvSpPr>
        <dsp:cNvPr id="0" name=""/>
        <dsp:cNvSpPr/>
      </dsp:nvSpPr>
      <dsp:spPr>
        <a:xfrm>
          <a:off x="409178" y="2550752"/>
          <a:ext cx="5728493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523" tIns="0" rIns="216523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Třetihory</a:t>
          </a:r>
          <a:endParaRPr lang="cs-CZ" sz="1800" kern="1200" dirty="0"/>
        </a:p>
      </dsp:txBody>
      <dsp:txXfrm>
        <a:off x="435117" y="2576691"/>
        <a:ext cx="5676615" cy="479482"/>
      </dsp:txXfrm>
    </dsp:sp>
    <dsp:sp modelId="{ACCFC8D4-4CAD-44B0-9AFE-61897F48D074}">
      <dsp:nvSpPr>
        <dsp:cNvPr id="0" name=""/>
        <dsp:cNvSpPr/>
      </dsp:nvSpPr>
      <dsp:spPr>
        <a:xfrm>
          <a:off x="0" y="3632912"/>
          <a:ext cx="8183562" cy="453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54EE02-798A-427E-8745-038D0D77AD7D}">
      <dsp:nvSpPr>
        <dsp:cNvPr id="0" name=""/>
        <dsp:cNvSpPr/>
      </dsp:nvSpPr>
      <dsp:spPr>
        <a:xfrm>
          <a:off x="409178" y="3367232"/>
          <a:ext cx="5728493" cy="531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523" tIns="0" rIns="216523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Čtvrtohory</a:t>
          </a:r>
          <a:endParaRPr lang="cs-CZ" sz="1800" kern="1200" dirty="0"/>
        </a:p>
      </dsp:txBody>
      <dsp:txXfrm>
        <a:off x="435117" y="3393171"/>
        <a:ext cx="5676615" cy="4794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4B3749F-A4F1-41D4-B23E-C3C4D6AFFBAF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64FDE6C-FDEC-4377-A119-5831994DF58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Pangea_animation_03.gi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>
                <a:solidFill>
                  <a:schemeClr val="tx1"/>
                </a:solidFill>
              </a:rPr>
              <a:t>NÁZEV ŠKOLY:  Základní škola a praktická škola Arkadie o. p. s.</a:t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dirty="0">
                <a:solidFill>
                  <a:schemeClr val="tx1"/>
                </a:solidFill>
              </a:rPr>
              <a:t>AUTOR:  Mgr. Martina Vitvarová</a:t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dirty="0">
                <a:solidFill>
                  <a:schemeClr val="tx1"/>
                </a:solidFill>
              </a:rPr>
              <a:t>NÁZEV:  </a:t>
            </a:r>
            <a:r>
              <a:rPr lang="cs-CZ" sz="1200" dirty="0" smtClean="0">
                <a:solidFill>
                  <a:schemeClr val="tx1"/>
                </a:solidFill>
              </a:rPr>
              <a:t>VY_32_INOVACE_74_PŘÍRODOPIS_OBDOBÍ VÝVOJE ZEMĚ</a:t>
            </a:r>
            <a:br>
              <a:rPr lang="cs-CZ" sz="1200" dirty="0" smtClean="0">
                <a:solidFill>
                  <a:schemeClr val="tx1"/>
                </a:solidFill>
              </a:rPr>
            </a:br>
            <a:r>
              <a:rPr lang="cs-CZ" sz="1200" dirty="0" smtClean="0">
                <a:solidFill>
                  <a:schemeClr val="tx1"/>
                </a:solidFill>
              </a:rPr>
              <a:t>TÉMA</a:t>
            </a:r>
            <a:r>
              <a:rPr lang="cs-CZ" sz="1200" dirty="0">
                <a:solidFill>
                  <a:schemeClr val="tx1"/>
                </a:solidFill>
              </a:rPr>
              <a:t>: </a:t>
            </a:r>
            <a:r>
              <a:rPr lang="cs-CZ" sz="1200" dirty="0" smtClean="0">
                <a:solidFill>
                  <a:schemeClr val="tx1"/>
                </a:solidFill>
              </a:rPr>
              <a:t>OBDOBÍ VÝVOJE ZEMĚ</a:t>
            </a:r>
            <a:r>
              <a:rPr lang="cs-CZ" sz="1200" dirty="0">
                <a:solidFill>
                  <a:schemeClr val="tx1"/>
                </a:solidFill>
              </a:rPr>
              <a:t/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dirty="0">
                <a:solidFill>
                  <a:schemeClr val="tx1"/>
                </a:solidFill>
              </a:rPr>
              <a:t>ČÍSLO PROJEKTU:  CZ.1.07./1.4.00/21.2257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770637"/>
            <a:ext cx="540715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36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Materiál určený pro výuku přírodopisu v 9. ročníku základní školy praktické.</a:t>
            </a:r>
          </a:p>
          <a:p>
            <a:r>
              <a:rPr lang="cs-CZ" dirty="0"/>
              <a:t>Výklad nového učiva – </a:t>
            </a:r>
            <a:r>
              <a:rPr lang="cs-CZ" dirty="0" smtClean="0"/>
              <a:t>období vývoje Země a zemské kúry</a:t>
            </a:r>
            <a:endParaRPr lang="cs-CZ" dirty="0"/>
          </a:p>
          <a:p>
            <a:r>
              <a:rPr lang="cs-CZ" dirty="0"/>
              <a:t>Prostor pro samostatnou práci </a:t>
            </a:r>
            <a:r>
              <a:rPr lang="cs-CZ" dirty="0" smtClean="0"/>
              <a:t>– spojování období s danou charakteristikou, vyhledávání v mapě</a:t>
            </a:r>
          </a:p>
          <a:p>
            <a:r>
              <a:rPr lang="cs-CZ" dirty="0" smtClean="0"/>
              <a:t>Pomůcky – atlas světa</a:t>
            </a:r>
          </a:p>
          <a:p>
            <a:r>
              <a:rPr lang="cs-CZ" dirty="0" smtClean="0"/>
              <a:t>Obsahuje hypertextový odkaz</a:t>
            </a:r>
          </a:p>
          <a:p>
            <a:r>
              <a:rPr lang="cs-CZ" dirty="0" smtClean="0"/>
              <a:t>Použití </a:t>
            </a:r>
            <a:r>
              <a:rPr lang="cs-CZ" dirty="0"/>
              <a:t>na interaktivní tabuli</a:t>
            </a:r>
          </a:p>
          <a:p>
            <a:r>
              <a:rPr lang="cs-CZ" dirty="0"/>
              <a:t>Práce žáky zaujala, aktivně pracovali při samostatné </a:t>
            </a:r>
            <a:r>
              <a:rPr lang="cs-CZ" dirty="0" smtClean="0"/>
              <a:t>práci</a:t>
            </a:r>
          </a:p>
          <a:p>
            <a:r>
              <a:rPr lang="cs-CZ" dirty="0" smtClean="0"/>
              <a:t>Vytvořeno 5. 12. </a:t>
            </a:r>
            <a:r>
              <a:rPr lang="cs-CZ" smtClean="0"/>
              <a:t>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6628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Období vývoje Země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7545495"/>
              </p:ext>
            </p:extLst>
          </p:nvPr>
        </p:nvGraphicFramePr>
        <p:xfrm>
          <a:off x="503238" y="530225"/>
          <a:ext cx="8183562" cy="418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7972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F6C56A-DDE5-4BF4-BD0B-A1F6942CCF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graphicEl>
                                              <a:dgm id="{14F6C56A-DDE5-4BF4-BD0B-A1F6942CCF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graphicEl>
                                              <a:dgm id="{14F6C56A-DDE5-4BF4-BD0B-A1F6942CCF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2902CF-6E9E-4EFA-A538-1423A35A2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782902CF-6E9E-4EFA-A538-1423A35A2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782902CF-6E9E-4EFA-A538-1423A35A26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43C6575-BB77-469B-9891-E25470B47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643C6575-BB77-469B-9891-E25470B47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643C6575-BB77-469B-9891-E25470B47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2F696C1-BE39-44AA-9696-D3A3B43F0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D2F696C1-BE39-44AA-9696-D3A3B43F0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D2F696C1-BE39-44AA-9696-D3A3B43F0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8C1E52-872F-41E7-8DE8-3E30C8E9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E38C1E52-872F-41E7-8DE8-3E30C8E9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E38C1E52-872F-41E7-8DE8-3E30C8E968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1AC95B-D4BA-451B-9FD6-FD1C27DE30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graphicEl>
                                              <a:dgm id="{DB1AC95B-D4BA-451B-9FD6-FD1C27DE30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graphicEl>
                                              <a:dgm id="{DB1AC95B-D4BA-451B-9FD6-FD1C27DE30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27CF0C-A5EE-4EF7-99EF-4DCD895ED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graphicEl>
                                              <a:dgm id="{9127CF0C-A5EE-4EF7-99EF-4DCD895ED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graphicEl>
                                              <a:dgm id="{9127CF0C-A5EE-4EF7-99EF-4DCD895EDE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7D504E4-68F5-4588-8A5A-937BE5BA20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graphicEl>
                                              <a:dgm id="{07D504E4-68F5-4588-8A5A-937BE5BA20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graphicEl>
                                              <a:dgm id="{07D504E4-68F5-4588-8A5A-937BE5BA20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654EE02-798A-427E-8745-038D0D77AD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graphicEl>
                                              <a:dgm id="{6654EE02-798A-427E-8745-038D0D77AD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graphicEl>
                                              <a:dgm id="{6654EE02-798A-427E-8745-038D0D77AD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CFC8D4-4CAD-44B0-9AFE-61897F48D0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graphicEl>
                                              <a:dgm id="{ACCFC8D4-4CAD-44B0-9AFE-61897F48D0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graphicEl>
                                              <a:dgm id="{ACCFC8D4-4CAD-44B0-9AFE-61897F48D07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Prahory a starohory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Jediná </a:t>
            </a:r>
            <a:r>
              <a:rPr lang="cs-CZ" dirty="0" err="1"/>
              <a:t>prapevnina</a:t>
            </a:r>
            <a:r>
              <a:rPr lang="cs-CZ" dirty="0"/>
              <a:t> obklopená </a:t>
            </a:r>
            <a:r>
              <a:rPr lang="cs-CZ" dirty="0" err="1"/>
              <a:t>praoceánem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196752"/>
            <a:ext cx="3240360" cy="36421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0717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013176"/>
            <a:ext cx="8183880" cy="1051560"/>
          </a:xfrm>
        </p:spPr>
        <p:txBody>
          <a:bodyPr/>
          <a:lstStyle/>
          <a:p>
            <a:r>
              <a:rPr lang="cs-CZ" dirty="0" smtClean="0"/>
              <a:t>Vývoj kontinentů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hlinkClick r:id="rId2"/>
              </a:rPr>
              <a:t>Vývoj kontinentů</a:t>
            </a:r>
            <a:endParaRPr lang="cs-CZ" dirty="0"/>
          </a:p>
        </p:txBody>
      </p:sp>
      <p:pic>
        <p:nvPicPr>
          <p:cNvPr id="1027" name="Picture 3" descr="C:\Users\vitvarova\AppData\Local\Microsoft\Windows\Temporary Internet Files\Content.IE5\0XE9IPF3\MC9004380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3671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70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Prvohory </a:t>
            </a:r>
          </a:p>
          <a:p>
            <a:endParaRPr lang="cs-CZ" dirty="0"/>
          </a:p>
          <a:p>
            <a:r>
              <a:rPr lang="cs-CZ" dirty="0" smtClean="0"/>
              <a:t>Druhohory</a:t>
            </a:r>
          </a:p>
          <a:p>
            <a:endParaRPr lang="cs-CZ" dirty="0"/>
          </a:p>
          <a:p>
            <a:r>
              <a:rPr lang="cs-CZ" dirty="0" smtClean="0"/>
              <a:t>Třetihory</a:t>
            </a:r>
          </a:p>
          <a:p>
            <a:endParaRPr lang="cs-CZ" dirty="0"/>
          </a:p>
          <a:p>
            <a:r>
              <a:rPr lang="cs-CZ" dirty="0" smtClean="0"/>
              <a:t>Čtvrtohory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Starověk Země, vznik vyvřelých hornin (žula)</a:t>
            </a:r>
          </a:p>
          <a:p>
            <a:endParaRPr lang="cs-CZ" sz="1800" dirty="0"/>
          </a:p>
          <a:p>
            <a:r>
              <a:rPr lang="cs-CZ" sz="1800" dirty="0" smtClean="0"/>
              <a:t>Novověk Země, písčité a vápencové horniny, ložiska hnědého uhlí</a:t>
            </a:r>
          </a:p>
          <a:p>
            <a:endParaRPr lang="cs-CZ" sz="1800" dirty="0"/>
          </a:p>
          <a:p>
            <a:r>
              <a:rPr lang="cs-CZ" sz="1800" dirty="0" smtClean="0"/>
              <a:t>Středověk Země, vývoj Tichého a Atlantského oceánu</a:t>
            </a:r>
          </a:p>
          <a:p>
            <a:endParaRPr lang="cs-CZ" sz="1800" dirty="0"/>
          </a:p>
          <a:p>
            <a:r>
              <a:rPr lang="cs-CZ" sz="1800" dirty="0" smtClean="0"/>
              <a:t>Geologická současnost, štěrkové a pískové naplaveniny řek</a:t>
            </a:r>
          </a:p>
        </p:txBody>
      </p:sp>
    </p:spTree>
    <p:extLst>
      <p:ext uri="{BB962C8B-B14F-4D97-AF65-F5344CB8AC3E}">
        <p14:creationId xmlns:p14="http://schemas.microsoft.com/office/powerpoint/2010/main" val="366138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Ukaž na mapě nejvyšší evropská pohoří Alpy, Karpaty a Pyreneje</a:t>
            </a:r>
          </a:p>
          <a:p>
            <a:pPr marL="0" indent="0">
              <a:buNone/>
            </a:pPr>
            <a:endParaRPr lang="cs-CZ" sz="3600" dirty="0" smtClean="0"/>
          </a:p>
          <a:p>
            <a:r>
              <a:rPr lang="cs-CZ" sz="3600" dirty="0" smtClean="0"/>
              <a:t>Víš, v kterém období tato pohoří vznikla?</a:t>
            </a:r>
            <a:endParaRPr lang="cs-CZ" sz="3600" dirty="0"/>
          </a:p>
        </p:txBody>
      </p:sp>
      <p:pic>
        <p:nvPicPr>
          <p:cNvPr id="2050" name="Picture 2" descr="C:\Users\vitvarova\AppData\Local\Microsoft\Windows\Temporary Internet Files\Content.IE5\TX4LNZHJ\MC900426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395051"/>
            <a:ext cx="1709014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2966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/>
              <a:t>Pangaea</a:t>
            </a:r>
            <a:r>
              <a:rPr lang="cs-CZ" sz="1400" dirty="0"/>
              <a:t> </a:t>
            </a:r>
            <a:r>
              <a:rPr lang="cs-CZ" sz="1400" dirty="0" err="1"/>
              <a:t>continents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2001-, 12. 10. 2007, 15:35 [cit. 2011-12-16]. </a:t>
            </a:r>
            <a:r>
              <a:rPr lang="cs-CZ" sz="1400" dirty="0" smtClean="0"/>
              <a:t>Dostupné </a:t>
            </a:r>
            <a:r>
              <a:rPr lang="cs-CZ" sz="1400" dirty="0"/>
              <a:t>z: http://cs.wikipedia.org/wiki/Soubor:Pangaea_continents.png </a:t>
            </a:r>
            <a:endParaRPr lang="cs-CZ" sz="1400" dirty="0" smtClean="0"/>
          </a:p>
          <a:p>
            <a:r>
              <a:rPr lang="cs-CZ" sz="1400" dirty="0"/>
              <a:t>www.microsoft.office.com</a:t>
            </a:r>
          </a:p>
          <a:p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17175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47</TotalTime>
  <Words>214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NÁZEV ŠKOLY:  Základní škola a praktická škola Arkadie o. p. s. AUTOR:  Mgr. Martina Vitvarová NÁZEV:  VY_32_INOVACE_74_PŘÍRODOPIS_OBDOBÍ VÝVOJE ZEMĚ TÉMA: OBDOBÍ VÝVOJE ZEMĚ ČÍSLO PROJEKTU:  CZ.1.07./1.4.00/21.2257</vt:lpstr>
      <vt:lpstr>Anotace</vt:lpstr>
      <vt:lpstr>Období vývoje Země</vt:lpstr>
      <vt:lpstr>Prahory a starohory</vt:lpstr>
      <vt:lpstr>Vývoj kontinentů</vt:lpstr>
      <vt:lpstr>Spoj, co k sobě patří</vt:lpstr>
      <vt:lpstr>Otázky a úkoly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Základní škola a praktická škola Arkadie o. p. s. AUTOR:  Mgr. Martina Vitvarová NÁZEV:  VY_32_INOVACE_74_PŘÍRODOPIS_OBDOBÍ VÝVOJE ZEMĚ TÉMA: OBDOBÍ VÝVOJE ZEMĚ ČÍSLO PROJEKTU:  CZ.1.07./1.4.00/21.2257</dc:title>
  <dc:creator>Vitvarová Martina</dc:creator>
  <cp:lastModifiedBy>Vitvarová Martina </cp:lastModifiedBy>
  <cp:revision>7</cp:revision>
  <dcterms:created xsi:type="dcterms:W3CDTF">2012-05-28T10:47:31Z</dcterms:created>
  <dcterms:modified xsi:type="dcterms:W3CDTF">2012-06-01T07:39:44Z</dcterms:modified>
</cp:coreProperties>
</file>