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AC42D9-23E0-4B59-8503-4FC162B4E7E5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3DE3E-4929-4CFA-8EA4-1498669AB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69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B7CF4-9DB7-4A43-B571-0D5DFFDC3C87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C610-CA26-472D-A29E-611E50FFD1DB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E3EC9-E767-463B-BB59-583ACB158DB8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3584198-9B7D-4285-BCA0-6B24E5ECD5B6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5EB74-F7B8-4494-9A80-E13BEF52EA38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78F12-95F5-4CFD-8E87-40B9A40746AD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BDAD-1961-4A5A-804B-A520667823DD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EFD2B-7817-471E-851D-FD99C9F4281B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7444B84-0C8B-4DCA-BAC5-166E7B9B99F0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DCA0F-5FD5-4A37-812F-CEC74FDF9B56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45D77-1158-496C-922B-DD1187279C2F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122E090-B0C1-47D9-A630-F320811DB36F}" type="datetime1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C892EA-0596-4AF6-B36C-C6DA5BB95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office.cz/album_popup/hromadna-korespondence?id_photo=103" TargetMode="External"/><Relationship Id="rId3" Type="http://schemas.openxmlformats.org/officeDocument/2006/relationships/hyperlink" Target="http://www.openoffice.cz/album_popup/hromadna-korespondence?id_photo=97" TargetMode="External"/><Relationship Id="rId7" Type="http://schemas.openxmlformats.org/officeDocument/2006/relationships/hyperlink" Target="http://www.openoffice.cz/album_popup/hromadna-korespondence?id_photo=102" TargetMode="External"/><Relationship Id="rId2" Type="http://schemas.openxmlformats.org/officeDocument/2006/relationships/hyperlink" Target="http://www.openoffice.cz/album_popup/hromadna-korespondence?id_photo=9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penoffice.cz/album_popup/hromadna-korespondence?id_photo=101" TargetMode="External"/><Relationship Id="rId5" Type="http://schemas.openxmlformats.org/officeDocument/2006/relationships/hyperlink" Target="http://www.openoffice.cz/album_popup/hromadna-korespondence?id_photo=100" TargetMode="External"/><Relationship Id="rId4" Type="http://schemas.openxmlformats.org/officeDocument/2006/relationships/hyperlink" Target="http://www.openoffice.cz/album_popup/hromadna-korespondence?id_photo=98" TargetMode="External"/><Relationship Id="rId9" Type="http://schemas.openxmlformats.org/officeDocument/2006/relationships/hyperlink" Target="http://www.openoffice.cz/album_popup/hromadna-korespondence?id_photo=1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52664"/>
            <a:ext cx="8208912" cy="17526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Předmět: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Informační a komunikační technologie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8856984" cy="2736304"/>
          </a:xfrm>
        </p:spPr>
        <p:txBody>
          <a:bodyPr>
            <a:noAutofit/>
          </a:bodyPr>
          <a:lstStyle/>
          <a:p>
            <a:r>
              <a:rPr lang="cs-CZ" sz="5400" dirty="0" smtClean="0"/>
              <a:t>Hromadná korespondence 1</a:t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 </a:t>
            </a:r>
            <a:r>
              <a:rPr lang="cs-CZ" sz="5400" dirty="0" err="1" smtClean="0"/>
              <a:t>OpenOffice</a:t>
            </a:r>
            <a:endParaRPr lang="cs-CZ" sz="5400" dirty="0"/>
          </a:p>
        </p:txBody>
      </p:sp>
      <p:pic>
        <p:nvPicPr>
          <p:cNvPr id="4" name="Picture 10" descr="MC90042446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6281738"/>
            <a:ext cx="5349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754063" y="6381750"/>
            <a:ext cx="26654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dirty="0"/>
              <a:t>Autor: Milan </a:t>
            </a:r>
            <a:r>
              <a:rPr lang="cs-CZ" sz="1400" dirty="0" err="1"/>
              <a:t>Franek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064" y="365792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Témata přednášky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029944" y="2241376"/>
            <a:ext cx="6070448" cy="4572000"/>
          </a:xfrm>
        </p:spPr>
        <p:txBody>
          <a:bodyPr/>
          <a:lstStyle/>
          <a:p>
            <a:pPr marL="609600" indent="-609600">
              <a:buFontTx/>
              <a:buAutoNum type="romanUcPeriod"/>
            </a:pPr>
            <a:r>
              <a:rPr lang="cs-CZ" dirty="0" smtClean="0"/>
              <a:t>Úvod</a:t>
            </a:r>
          </a:p>
          <a:p>
            <a:pPr marL="609600" indent="-609600">
              <a:buFontTx/>
              <a:buAutoNum type="romanUcPeriod"/>
            </a:pPr>
            <a:r>
              <a:rPr lang="cs-CZ" dirty="0" smtClean="0"/>
              <a:t>Co je hromadná korespondence</a:t>
            </a:r>
          </a:p>
          <a:p>
            <a:pPr marL="609600" indent="-609600">
              <a:buFontTx/>
              <a:buAutoNum type="romanUcPeriod"/>
            </a:pPr>
            <a:r>
              <a:rPr lang="cs-CZ" dirty="0" smtClean="0"/>
              <a:t>Průvodce vzniku dopisem</a:t>
            </a:r>
          </a:p>
          <a:p>
            <a:pPr marL="609600" indent="-609600">
              <a:buFontTx/>
              <a:buAutoNum type="romanUcPeriod"/>
            </a:pPr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I. Úvod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88560" y="1959096"/>
            <a:ext cx="8503920" cy="406219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Tato prezentace počítá s tím, že máme vytvořen datový zdroj, který obsahuje adresy klientů, nebo informace podobného charakteru. Jedná se v podstatě o jakákoliv data, která jsou využitelná pro tvorbu dopisů. Nuže, pusťme se do kontroly zdrojů a následně i do tvorby hromadné korespondence v </a:t>
            </a:r>
            <a:r>
              <a:rPr lang="cs-CZ" dirty="0" err="1" smtClean="0"/>
              <a:t>OpenOffice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534400" cy="75895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II. Co je hromadná korespondence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Obecně: </a:t>
            </a: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jedná se o dokument, který chceme rozeslat více lidem </a:t>
            </a: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pro každého z nich musíme provést nějakou úpravu</a:t>
            </a: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většinou jde o změnu adresy, oslovení, apod. </a:t>
            </a:r>
          </a:p>
          <a:p>
            <a:pPr lvl="1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err="1" smtClean="0">
                <a:solidFill>
                  <a:schemeClr val="tx1"/>
                </a:solidFill>
              </a:rPr>
              <a:t>OpenOffice.org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Writer</a:t>
            </a:r>
            <a:r>
              <a:rPr lang="cs-CZ" sz="2400" dirty="0" smtClean="0">
                <a:solidFill>
                  <a:schemeClr val="tx1"/>
                </a:solidFill>
              </a:rPr>
              <a:t> nabízí dvě možnosti jak vytvořit hromadný dopis: 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200" dirty="0" smtClean="0"/>
              <a:t>pomocí průvodce dopisem nebo 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sz="2200" dirty="0" smtClean="0"/>
              <a:t>pomocí ručního vložení pole z databáze.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Doporučuji sledovat výklad obou možnosti a bude na vás, kterou si vybere.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65792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III. Průvodce dopisem 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Průvodce dopisem spustíme výběrem položky menu </a:t>
            </a:r>
            <a:r>
              <a:rPr lang="cs-CZ" sz="2400" b="1" dirty="0" smtClean="0"/>
              <a:t>Soubor              Průvodce              Dopis</a:t>
            </a:r>
            <a:r>
              <a:rPr lang="cs-CZ" sz="2400" dirty="0" smtClean="0"/>
              <a:t>. 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979712" y="2132856"/>
            <a:ext cx="792088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572000" y="2132856"/>
            <a:ext cx="792088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step1-2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924944"/>
            <a:ext cx="6720744" cy="3024336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prvním kroku průvodce vybíráme šablonu dopisu a vzhled. Pokračujeme stiskem tlačítka </a:t>
            </a:r>
            <a:r>
              <a:rPr lang="cs-CZ" b="1" dirty="0" smtClean="0"/>
              <a:t>Další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pic>
        <p:nvPicPr>
          <p:cNvPr id="2052" name="Picture 4" descr="step2-27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852936"/>
            <a:ext cx="6880762" cy="3096344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Druhý krok se zabývá logem. My žádné nechceme, proto zvolíme postup </a:t>
            </a:r>
            <a:r>
              <a:rPr lang="cs-CZ" b="1" dirty="0" smtClean="0"/>
              <a:t>Bez loga              Další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5580112" y="2204864"/>
            <a:ext cx="93610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step3-27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852936"/>
            <a:ext cx="6720744" cy="3024336"/>
          </a:xfrm>
          <a:prstGeom prst="rect">
            <a:avLst/>
          </a:prstGeom>
          <a:noFill/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3780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Zde musíme zadat adresu odesílatele. Po vyplnění pokračujeme stiskem tlačítka </a:t>
            </a:r>
            <a:r>
              <a:rPr lang="cs-CZ" b="1" dirty="0" smtClean="0"/>
              <a:t>Další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pic>
        <p:nvPicPr>
          <p:cNvPr id="4102" name="Picture 6" descr="step4-27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708920"/>
            <a:ext cx="7040779" cy="3168352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9200"/>
            <a:ext cx="8534400" cy="987552"/>
          </a:xfrm>
        </p:spPr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216024" y="1628800"/>
            <a:ext cx="89644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Toto je nejdůležitější část průvodce dopisem. Musíme vytvořit adresu příjemce.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 vybereme zdroj dat, který chceme použít (Databáze) 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 vybereme tabulku obsahující údaje pro dopisy, resp. adresy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 ve sloupečku </a:t>
            </a:r>
            <a:r>
              <a:rPr lang="cs-CZ" b="1" dirty="0" smtClean="0"/>
              <a:t>Pole</a:t>
            </a:r>
            <a:r>
              <a:rPr lang="cs-CZ" dirty="0" smtClean="0"/>
              <a:t> databáze se nám zobrazí všechna dostupná pole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 po jednom je vybereme a pomocí velké černé šipky (ukazuje doleva)  </a:t>
            </a:r>
          </a:p>
          <a:p>
            <a:pPr lvl="1"/>
            <a:r>
              <a:rPr lang="cs-CZ" dirty="0" smtClean="0"/>
              <a:t>     přesuneme do oblasti </a:t>
            </a:r>
            <a:r>
              <a:rPr lang="cs-CZ" b="1" dirty="0" smtClean="0"/>
              <a:t>Adresy </a:t>
            </a:r>
            <a:r>
              <a:rPr lang="cs-CZ" dirty="0" smtClean="0"/>
              <a:t> (možno dodatečně upravit umístění všech polí) </a:t>
            </a:r>
            <a:endParaRPr lang="cs-CZ" dirty="0"/>
          </a:p>
        </p:txBody>
      </p:sp>
      <p:pic>
        <p:nvPicPr>
          <p:cNvPr id="23555" name="Picture 3" descr="step4b-27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5365" y="3789040"/>
            <a:ext cx="674101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00808"/>
            <a:ext cx="8503920" cy="4572000"/>
          </a:xfrm>
        </p:spPr>
        <p:txBody>
          <a:bodyPr/>
          <a:lstStyle/>
          <a:p>
            <a:r>
              <a:rPr lang="cs-CZ" dirty="0" smtClean="0"/>
              <a:t>Pole databází se budou u každého z nás lišit.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4578" name="Picture 2" descr="step5-27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780928"/>
            <a:ext cx="6560726" cy="2952328"/>
          </a:xfrm>
          <a:prstGeom prst="rect">
            <a:avLst/>
          </a:prstGeom>
          <a:noFill/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1181872"/>
          </a:xfrm>
        </p:spPr>
        <p:txBody>
          <a:bodyPr/>
          <a:lstStyle/>
          <a:p>
            <a:r>
              <a:rPr lang="cs-CZ" dirty="0" smtClean="0"/>
              <a:t>Zvolíme dodatečné prvky dopisu a pokračujeme stiskem tlačítka Další. </a:t>
            </a:r>
          </a:p>
          <a:p>
            <a:endParaRPr lang="cs-CZ" dirty="0"/>
          </a:p>
        </p:txBody>
      </p:sp>
      <p:pic>
        <p:nvPicPr>
          <p:cNvPr id="1028" name="Picture 4" descr="step6-27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00" y="2636912"/>
            <a:ext cx="6745728" cy="30243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1109864"/>
          </a:xfrm>
        </p:spPr>
        <p:txBody>
          <a:bodyPr/>
          <a:lstStyle/>
          <a:p>
            <a:r>
              <a:rPr lang="cs-CZ" dirty="0" smtClean="0"/>
              <a:t>Vypneme Zápatí zapnuto a pokračujeme stiskem tlačítka Další. </a:t>
            </a:r>
          </a:p>
          <a:p>
            <a:endParaRPr lang="cs-CZ" dirty="0"/>
          </a:p>
        </p:txBody>
      </p:sp>
      <p:pic>
        <p:nvPicPr>
          <p:cNvPr id="26628" name="Picture 4" descr="step7-27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5574" y="2564904"/>
            <a:ext cx="6880762" cy="30963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1541912"/>
          </a:xfrm>
        </p:spPr>
        <p:txBody>
          <a:bodyPr/>
          <a:lstStyle/>
          <a:p>
            <a:r>
              <a:rPr lang="cs-CZ" dirty="0" smtClean="0"/>
              <a:t>Zde je možné definovat umístění a formát některých prvků. Modifikujeme dle libosti a pokračujeme stiskem tlačítka Další. </a:t>
            </a:r>
          </a:p>
          <a:p>
            <a:endParaRPr lang="cs-CZ" dirty="0"/>
          </a:p>
        </p:txBody>
      </p:sp>
      <p:pic>
        <p:nvPicPr>
          <p:cNvPr id="27650" name="Picture 2" descr="step8-27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068960"/>
            <a:ext cx="6912768" cy="31107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dirty="0" smtClean="0">
                <a:solidFill>
                  <a:schemeClr val="tx1"/>
                </a:solidFill>
              </a:rPr>
              <a:t>Průvodce dopisem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Průvodce má všechny potřebné informace. Stiskem tlačítka </a:t>
            </a:r>
            <a:r>
              <a:rPr lang="cs-CZ" i="1" u="sng" dirty="0" smtClean="0"/>
              <a:t>Vytvořit</a:t>
            </a:r>
            <a:r>
              <a:rPr lang="cs-CZ" dirty="0" smtClean="0"/>
              <a:t> ho ukončíme. </a:t>
            </a:r>
          </a:p>
          <a:p>
            <a:r>
              <a:rPr lang="cs-CZ" dirty="0" smtClean="0"/>
              <a:t>Dopis je vytvořen a obsahuje námi definovaná pole z databáze. Chcete-li je ručně upravit, přejděte na část </a:t>
            </a:r>
            <a:r>
              <a:rPr lang="cs-CZ" dirty="0" smtClean="0">
                <a:solidFill>
                  <a:srgbClr val="FF0000"/>
                </a:solidFill>
              </a:rPr>
              <a:t>Ruční vložení</a:t>
            </a:r>
            <a:r>
              <a:rPr lang="cs-CZ" dirty="0" smtClean="0"/>
              <a:t>. Pokud se chcete věnovat tisku, přejděte na část </a:t>
            </a:r>
            <a:r>
              <a:rPr lang="cs-CZ" dirty="0" smtClean="0">
                <a:solidFill>
                  <a:srgbClr val="FF0000"/>
                </a:solidFill>
              </a:rPr>
              <a:t>Tiskneme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5000" dirty="0" smtClean="0">
                <a:solidFill>
                  <a:schemeClr val="tx1"/>
                </a:solidFill>
              </a:rPr>
              <a:t>IV. Závěr</a:t>
            </a:r>
            <a:endParaRPr lang="cs-CZ" sz="5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71600" y="2319136"/>
            <a:ext cx="7344816" cy="305408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Dnešním cílem bylo přiblížit problematiku Hromadné korespondence. Ukázat co to vlastně je a jak může některým lidem usnadnit život. Doufám, že se mi to alespoň trochu podařilo. </a:t>
            </a:r>
          </a:p>
          <a:p>
            <a:endParaRPr lang="cs-CZ" dirty="0" smtClean="0"/>
          </a:p>
          <a:p>
            <a:r>
              <a:rPr lang="cs-CZ" dirty="0" smtClean="0"/>
              <a:t>Děkuji za pozornost a nyní hurá do cvičení.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37800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 informací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openoffice.cz</a:t>
            </a:r>
            <a:r>
              <a:rPr lang="cs-CZ" sz="2000" dirty="0" smtClean="0">
                <a:hlinkClick r:id="rId2"/>
              </a:rPr>
              <a:t>/album_</a:t>
            </a:r>
            <a:r>
              <a:rPr lang="cs-CZ" sz="2000" dirty="0" err="1" smtClean="0">
                <a:hlinkClick r:id="rId2"/>
              </a:rPr>
              <a:t>popup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hromadna</a:t>
            </a:r>
            <a:r>
              <a:rPr lang="cs-CZ" sz="2000" dirty="0" smtClean="0">
                <a:hlinkClick r:id="rId2"/>
              </a:rPr>
              <a:t>-korespondence?id_</a:t>
            </a:r>
            <a:r>
              <a:rPr lang="cs-CZ" sz="2000" dirty="0" err="1" smtClean="0">
                <a:hlinkClick r:id="rId2"/>
              </a:rPr>
              <a:t>photo</a:t>
            </a:r>
            <a:r>
              <a:rPr lang="cs-CZ" sz="2000" dirty="0" smtClean="0">
                <a:hlinkClick r:id="rId2"/>
              </a:rPr>
              <a:t>=94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openoffice.cz</a:t>
            </a:r>
            <a:r>
              <a:rPr lang="cs-CZ" sz="2000" dirty="0" smtClean="0">
                <a:hlinkClick r:id="rId3"/>
              </a:rPr>
              <a:t>/album_</a:t>
            </a:r>
            <a:r>
              <a:rPr lang="cs-CZ" sz="2000" dirty="0" err="1" smtClean="0">
                <a:hlinkClick r:id="rId3"/>
              </a:rPr>
              <a:t>popup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hromadna</a:t>
            </a:r>
            <a:r>
              <a:rPr lang="cs-CZ" sz="2000" dirty="0" smtClean="0">
                <a:hlinkClick r:id="rId3"/>
              </a:rPr>
              <a:t>-korespondence?id_</a:t>
            </a:r>
            <a:r>
              <a:rPr lang="cs-CZ" sz="2000" dirty="0" err="1" smtClean="0">
                <a:hlinkClick r:id="rId3"/>
              </a:rPr>
              <a:t>photo</a:t>
            </a:r>
            <a:r>
              <a:rPr lang="cs-CZ" sz="2000" dirty="0" smtClean="0">
                <a:hlinkClick r:id="rId3"/>
              </a:rPr>
              <a:t>=97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openoffice.cz</a:t>
            </a:r>
            <a:r>
              <a:rPr lang="cs-CZ" sz="2000" dirty="0" smtClean="0">
                <a:hlinkClick r:id="rId4"/>
              </a:rPr>
              <a:t>/album_</a:t>
            </a:r>
            <a:r>
              <a:rPr lang="cs-CZ" sz="2000" dirty="0" err="1" smtClean="0">
                <a:hlinkClick r:id="rId4"/>
              </a:rPr>
              <a:t>popup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hromadna</a:t>
            </a:r>
            <a:r>
              <a:rPr lang="cs-CZ" sz="2000" dirty="0" smtClean="0">
                <a:hlinkClick r:id="rId4"/>
              </a:rPr>
              <a:t>-korespondence?id_</a:t>
            </a:r>
            <a:r>
              <a:rPr lang="cs-CZ" sz="2000" dirty="0" err="1" smtClean="0">
                <a:hlinkClick r:id="rId4"/>
              </a:rPr>
              <a:t>photo</a:t>
            </a:r>
            <a:r>
              <a:rPr lang="cs-CZ" sz="2000" dirty="0" smtClean="0">
                <a:hlinkClick r:id="rId4"/>
              </a:rPr>
              <a:t>=98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openoffice.cz</a:t>
            </a:r>
            <a:r>
              <a:rPr lang="cs-CZ" sz="2000" dirty="0" smtClean="0">
                <a:hlinkClick r:id="rId5"/>
              </a:rPr>
              <a:t>/album_</a:t>
            </a:r>
            <a:r>
              <a:rPr lang="cs-CZ" sz="2000" dirty="0" err="1" smtClean="0">
                <a:hlinkClick r:id="rId5"/>
              </a:rPr>
              <a:t>popup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hromadna</a:t>
            </a:r>
            <a:r>
              <a:rPr lang="cs-CZ" sz="2000" dirty="0" smtClean="0">
                <a:hlinkClick r:id="rId5"/>
              </a:rPr>
              <a:t>-korespondence?id_</a:t>
            </a:r>
            <a:r>
              <a:rPr lang="cs-CZ" sz="2000" dirty="0" err="1" smtClean="0">
                <a:hlinkClick r:id="rId5"/>
              </a:rPr>
              <a:t>photo</a:t>
            </a:r>
            <a:r>
              <a:rPr lang="cs-CZ" sz="2000" dirty="0" smtClean="0">
                <a:hlinkClick r:id="rId5"/>
              </a:rPr>
              <a:t>=100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openoffice.cz</a:t>
            </a:r>
            <a:r>
              <a:rPr lang="cs-CZ" sz="2000" dirty="0" smtClean="0">
                <a:hlinkClick r:id="rId6"/>
              </a:rPr>
              <a:t>/album_</a:t>
            </a:r>
            <a:r>
              <a:rPr lang="cs-CZ" sz="2000" dirty="0" err="1" smtClean="0">
                <a:hlinkClick r:id="rId6"/>
              </a:rPr>
              <a:t>popup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hromadna</a:t>
            </a:r>
            <a:r>
              <a:rPr lang="cs-CZ" sz="2000" dirty="0" smtClean="0">
                <a:hlinkClick r:id="rId6"/>
              </a:rPr>
              <a:t>-korespondence?id_</a:t>
            </a:r>
            <a:r>
              <a:rPr lang="cs-CZ" sz="2000" dirty="0" err="1" smtClean="0">
                <a:hlinkClick r:id="rId6"/>
              </a:rPr>
              <a:t>photo</a:t>
            </a:r>
            <a:r>
              <a:rPr lang="cs-CZ" sz="2000" dirty="0" smtClean="0">
                <a:hlinkClick r:id="rId6"/>
              </a:rPr>
              <a:t>=101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openoffice.cz</a:t>
            </a:r>
            <a:r>
              <a:rPr lang="cs-CZ" sz="2000" dirty="0" smtClean="0">
                <a:hlinkClick r:id="rId7"/>
              </a:rPr>
              <a:t>/album_</a:t>
            </a:r>
            <a:r>
              <a:rPr lang="cs-CZ" sz="2000" dirty="0" err="1" smtClean="0">
                <a:hlinkClick r:id="rId7"/>
              </a:rPr>
              <a:t>popup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hromadna</a:t>
            </a:r>
            <a:r>
              <a:rPr lang="cs-CZ" sz="2000" dirty="0" smtClean="0">
                <a:hlinkClick r:id="rId7"/>
              </a:rPr>
              <a:t>-korespondence?id_</a:t>
            </a:r>
            <a:r>
              <a:rPr lang="cs-CZ" sz="2000" dirty="0" err="1" smtClean="0">
                <a:hlinkClick r:id="rId7"/>
              </a:rPr>
              <a:t>photo</a:t>
            </a:r>
            <a:r>
              <a:rPr lang="cs-CZ" sz="2000" dirty="0" smtClean="0">
                <a:hlinkClick r:id="rId7"/>
              </a:rPr>
              <a:t>=102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openoffice.cz</a:t>
            </a:r>
            <a:r>
              <a:rPr lang="cs-CZ" sz="2000" dirty="0" smtClean="0">
                <a:hlinkClick r:id="rId8"/>
              </a:rPr>
              <a:t>/album_</a:t>
            </a:r>
            <a:r>
              <a:rPr lang="cs-CZ" sz="2000" dirty="0" err="1" smtClean="0">
                <a:hlinkClick r:id="rId8"/>
              </a:rPr>
              <a:t>popup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hromadna</a:t>
            </a:r>
            <a:r>
              <a:rPr lang="cs-CZ" sz="2000" dirty="0" smtClean="0">
                <a:hlinkClick r:id="rId8"/>
              </a:rPr>
              <a:t>-korespondence?id_</a:t>
            </a:r>
            <a:r>
              <a:rPr lang="cs-CZ" sz="2000" dirty="0" err="1" smtClean="0">
                <a:hlinkClick r:id="rId8"/>
              </a:rPr>
              <a:t>photo</a:t>
            </a:r>
            <a:r>
              <a:rPr lang="cs-CZ" sz="2000" dirty="0" smtClean="0">
                <a:hlinkClick r:id="rId8"/>
              </a:rPr>
              <a:t>=103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http://www.</a:t>
            </a:r>
            <a:r>
              <a:rPr lang="cs-CZ" sz="2000" dirty="0" err="1" smtClean="0">
                <a:hlinkClick r:id="rId9"/>
              </a:rPr>
              <a:t>openoffice.cz</a:t>
            </a:r>
            <a:r>
              <a:rPr lang="cs-CZ" sz="2000" dirty="0" smtClean="0">
                <a:hlinkClick r:id="rId9"/>
              </a:rPr>
              <a:t>/album_</a:t>
            </a:r>
            <a:r>
              <a:rPr lang="cs-CZ" sz="2000" dirty="0" err="1" smtClean="0">
                <a:hlinkClick r:id="rId9"/>
              </a:rPr>
              <a:t>popup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hromadna</a:t>
            </a:r>
            <a:r>
              <a:rPr lang="cs-CZ" sz="2000" dirty="0" smtClean="0">
                <a:hlinkClick r:id="rId9"/>
              </a:rPr>
              <a:t>-korespondence?id_</a:t>
            </a:r>
            <a:r>
              <a:rPr lang="cs-CZ" sz="2000" dirty="0" err="1" smtClean="0">
                <a:hlinkClick r:id="rId9"/>
              </a:rPr>
              <a:t>photo</a:t>
            </a:r>
            <a:r>
              <a:rPr lang="cs-CZ" sz="2000" dirty="0" smtClean="0">
                <a:hlinkClick r:id="rId9"/>
              </a:rPr>
              <a:t>=104</a:t>
            </a:r>
            <a:endParaRPr lang="cs-CZ" sz="2000" dirty="0" smtClean="0"/>
          </a:p>
          <a:p>
            <a:r>
              <a:rPr lang="cs-CZ" sz="2000" dirty="0" smtClean="0"/>
              <a:t>Obrázky vytvořené pomocí </a:t>
            </a:r>
            <a:r>
              <a:rPr lang="cs-CZ" sz="2000" dirty="0" err="1" smtClean="0"/>
              <a:t>Print</a:t>
            </a:r>
            <a:r>
              <a:rPr lang="cs-CZ" sz="2000" dirty="0" smtClean="0"/>
              <a:t> </a:t>
            </a:r>
            <a:r>
              <a:rPr lang="cs-CZ" sz="2000" dirty="0" err="1" smtClean="0"/>
              <a:t>Screen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892EA-0596-4AF6-B36C-C6DA5BB954CA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94</TotalTime>
  <Words>485</Words>
  <Application>Microsoft Office PowerPoint</Application>
  <PresentationFormat>Předvádění na obrazovce (4:3)</PresentationFormat>
  <Paragraphs>75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Hromadná korespondence 1   OpenOffice</vt:lpstr>
      <vt:lpstr>Témata přednášky</vt:lpstr>
      <vt:lpstr>I. Úvod</vt:lpstr>
      <vt:lpstr>II. Co je hromadná korespondence </vt:lpstr>
      <vt:lpstr>III. Průvodce dopisem </vt:lpstr>
      <vt:lpstr>Průvodce dopisem</vt:lpstr>
      <vt:lpstr>Průvodce dopisem</vt:lpstr>
      <vt:lpstr>Průvodce dopisem</vt:lpstr>
      <vt:lpstr>Průvodce dopisem</vt:lpstr>
      <vt:lpstr>Průvodce dopisem</vt:lpstr>
      <vt:lpstr>Průvodce dopisem</vt:lpstr>
      <vt:lpstr>Průvodce dopisem</vt:lpstr>
      <vt:lpstr>Průvodce dopisem</vt:lpstr>
      <vt:lpstr>Průvodce dopisem</vt:lpstr>
      <vt:lpstr>IV. Závěr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perdek</dc:creator>
  <cp:lastModifiedBy>pc</cp:lastModifiedBy>
  <cp:revision>28</cp:revision>
  <dcterms:created xsi:type="dcterms:W3CDTF">2012-06-15T23:59:15Z</dcterms:created>
  <dcterms:modified xsi:type="dcterms:W3CDTF">2012-06-26T10:00:22Z</dcterms:modified>
</cp:coreProperties>
</file>