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69012E2-819E-4D53-ACA3-0A1CFE6CAAB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47C38F4-F7A6-4A50-8239-1A4F1C1227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Koneprusia_brutoni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Soubor:Horseevolution_Portugu%C3%AAs.png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132856"/>
            <a:ext cx="5922993" cy="2520280"/>
          </a:xfrm>
        </p:spPr>
        <p:txBody>
          <a:bodyPr>
            <a:noAutofit/>
          </a:bodyPr>
          <a:lstStyle/>
          <a:p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NÁZEV ŠKOLY: ZŠ a PŠ Arkadie o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. p. s.</a:t>
            </a: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AUTOR: 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Mgr. Martina </a:t>
            </a: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Vitvarová</a:t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NÁZEV: 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VY_32_INOVACE_75_PŘÍRODOPIS_ROZŠÍŘENÍ </a:t>
            </a: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A VÝVOJ ŽIVOČICHŮ NA ZEMI</a:t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TEMA: ROZŠÍŘENÍ A VÝVOJ ŽIVOČICHŮ NA ZEMI</a:t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ČÍSLO PROJEKTU: CZ.1.07./1.4.00/21.2257 </a:t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endParaRPr lang="cs-CZ" sz="1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5091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44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Materiál pro výuku přírodopisu v 9. třídě základní školy praktické</a:t>
            </a:r>
          </a:p>
          <a:p>
            <a:r>
              <a:rPr lang="cs-CZ" dirty="0"/>
              <a:t>Určeno pro interaktivní tabuli</a:t>
            </a:r>
          </a:p>
          <a:p>
            <a:r>
              <a:rPr lang="cs-CZ" dirty="0"/>
              <a:t>Výklad nové </a:t>
            </a:r>
            <a:r>
              <a:rPr lang="cs-CZ" dirty="0" smtClean="0"/>
              <a:t>látky- starohory, prvohory, druhohory, třetihory, čtvrtohory, zástupci živočichů daných období</a:t>
            </a:r>
          </a:p>
          <a:p>
            <a:r>
              <a:rPr lang="cs-CZ" dirty="0" smtClean="0"/>
              <a:t>Obsahuje hypertextové odkazy</a:t>
            </a:r>
            <a:endParaRPr lang="cs-CZ" dirty="0"/>
          </a:p>
          <a:p>
            <a:r>
              <a:rPr lang="cs-CZ" dirty="0"/>
              <a:t>Použití v hodině žáky zaujalo, aktivně se zapojovali do </a:t>
            </a:r>
            <a:r>
              <a:rPr lang="cs-CZ" dirty="0" smtClean="0"/>
              <a:t>diskuse</a:t>
            </a:r>
          </a:p>
          <a:p>
            <a:r>
              <a:rPr lang="cs-CZ" dirty="0" smtClean="0"/>
              <a:t>Vytvořeno 5. 12. </a:t>
            </a:r>
            <a:r>
              <a:rPr lang="cs-CZ" smtClean="0"/>
              <a:t>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257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Starohory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Mořští živočichové</a:t>
            </a:r>
          </a:p>
          <a:p>
            <a:endParaRPr lang="cs-CZ" b="1" dirty="0" smtClean="0"/>
          </a:p>
          <a:p>
            <a:r>
              <a:rPr lang="cs-CZ" b="1" dirty="0" smtClean="0"/>
              <a:t>Červi</a:t>
            </a:r>
          </a:p>
          <a:p>
            <a:endParaRPr lang="cs-CZ" b="1" dirty="0" smtClean="0"/>
          </a:p>
          <a:p>
            <a:r>
              <a:rPr lang="cs-CZ" b="1" dirty="0" smtClean="0"/>
              <a:t>Měkkýši a členovci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 smtClean="0"/>
              <a:t>Prvoci a mořské houby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5076056" y="2204864"/>
            <a:ext cx="1440160" cy="1368152"/>
          </a:xfrm>
          <a:prstGeom prst="rect">
            <a:avLst/>
          </a:prstGeom>
        </p:spPr>
      </p:pic>
      <p:pic>
        <p:nvPicPr>
          <p:cNvPr id="6" name="Obrázek 5" descr="C:\Users\vitvarova\AppData\Local\Microsoft\Windows\Temporary Internet Files\Content.IE5\C2OP8VFR\MC900350662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45024"/>
            <a:ext cx="1224136" cy="1296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31082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249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Prvohory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První </a:t>
            </a:r>
            <a:r>
              <a:rPr lang="cs-CZ" b="1" dirty="0"/>
              <a:t>suchozemští živočichové </a:t>
            </a:r>
            <a:endParaRPr lang="cs-CZ" b="1" dirty="0" smtClean="0"/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/>
              <a:t>H</a:t>
            </a:r>
            <a:r>
              <a:rPr lang="cs-CZ" b="1" dirty="0" smtClean="0"/>
              <a:t>myz</a:t>
            </a:r>
            <a:r>
              <a:rPr lang="cs-CZ" b="1" dirty="0"/>
              <a:t>, stonožky, </a:t>
            </a:r>
            <a:r>
              <a:rPr lang="cs-CZ" b="1" dirty="0" smtClean="0"/>
              <a:t>pavouci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 smtClean="0">
                <a:hlinkClick r:id="rId2"/>
              </a:rPr>
              <a:t>Trilobiti</a:t>
            </a:r>
            <a:endParaRPr lang="cs-CZ" b="1" dirty="0" smtClean="0"/>
          </a:p>
          <a:p>
            <a:endParaRPr lang="cs-CZ" b="1" dirty="0"/>
          </a:p>
          <a:p>
            <a:pPr marL="68580" indent="0">
              <a:buNone/>
            </a:pPr>
            <a:endParaRPr lang="cs-CZ" b="1" dirty="0"/>
          </a:p>
        </p:txBody>
      </p:sp>
      <p:pic>
        <p:nvPicPr>
          <p:cNvPr id="6" name="Obrázek 5" descr="C:\Users\vitvarova\AppData\Local\Microsoft\Windows\Temporary Internet Files\Content.IE5\YP7380X7\MC900438022[1]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33700"/>
            <a:ext cx="1296144" cy="143140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61048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141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Druhohory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Věk plazů</a:t>
            </a:r>
          </a:p>
          <a:p>
            <a:endParaRPr lang="cs-CZ" b="1" dirty="0" smtClean="0"/>
          </a:p>
          <a:p>
            <a:r>
              <a:rPr lang="cs-CZ" b="1" dirty="0" smtClean="0"/>
              <a:t>Veleještěři</a:t>
            </a:r>
          </a:p>
          <a:p>
            <a:endParaRPr lang="cs-CZ" b="1" dirty="0" smtClean="0"/>
          </a:p>
          <a:p>
            <a:r>
              <a:rPr lang="cs-CZ" b="1" dirty="0" smtClean="0"/>
              <a:t>Ptakoještěři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 smtClean="0"/>
              <a:t>Praptáci </a:t>
            </a:r>
            <a:endParaRPr lang="cs-CZ" b="1" dirty="0"/>
          </a:p>
        </p:txBody>
      </p:sp>
      <p:pic>
        <p:nvPicPr>
          <p:cNvPr id="5" name="Zástupný symbol pro obsah 4" descr="C:\Users\vitvarova\AppData\Local\Microsoft\Windows\Temporary Internet Files\Content.IE5\C2OP8VFR\MC900150327[1].wmf"/>
          <p:cNvPicPr>
            <a:picLocks noGrp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60848"/>
            <a:ext cx="2520280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vitvarova\AppData\Local\Microsoft\Windows\Temporary Internet Files\Content.IE5\YP7380X7\MC900057336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149080"/>
            <a:ext cx="1656184" cy="1512168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490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462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Třetihory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Věk savců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 smtClean="0">
                <a:hlinkClick r:id="rId2"/>
              </a:rPr>
              <a:t>Předchůdci dnešních koní</a:t>
            </a:r>
            <a:endParaRPr lang="cs-CZ" b="1" dirty="0" smtClean="0"/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 smtClean="0"/>
              <a:t>Šelmy </a:t>
            </a:r>
            <a:endParaRPr lang="cs-CZ" b="1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20252"/>
            <a:ext cx="1897860" cy="131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9144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Čtvrtohory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Věk člověka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 smtClean="0"/>
              <a:t>Mamut</a:t>
            </a:r>
          </a:p>
          <a:p>
            <a:endParaRPr lang="cs-CZ" b="1" dirty="0" smtClean="0"/>
          </a:p>
          <a:p>
            <a:r>
              <a:rPr lang="cs-CZ" b="1" dirty="0" smtClean="0"/>
              <a:t>Osrstěný nosorožec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 smtClean="0"/>
              <a:t>Medvěd jeskynní</a:t>
            </a:r>
            <a:endParaRPr lang="cs-CZ" b="1" dirty="0"/>
          </a:p>
        </p:txBody>
      </p:sp>
      <p:pic>
        <p:nvPicPr>
          <p:cNvPr id="5" name="Zástupný symbol pro obsah 4" descr="C:\Users\vitvarova\AppData\Local\Microsoft\Windows\Temporary Internet Files\Content.IE5\0XE9IPF3\MC900037010[1].wmf"/>
          <p:cNvPicPr>
            <a:picLocks noGrp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72816"/>
            <a:ext cx="2304256" cy="208823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vitvarova\AppData\Local\Microsoft\Windows\Temporary Internet Files\Content.IE5\SSW5W5G8\MC900356125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61048"/>
            <a:ext cx="1392932" cy="1229608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365104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7419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Znáš nějaký film, ve kterém vystupovali dávno vyhynulí živočichové?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pPr marL="6858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912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6002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www.microsoft.office.com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97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132</TotalTime>
  <Words>122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NÁZEV ŠKOLY: ZŠ a PŠ Arkadie o. p. s. AUTOR: Mgr. Martina Vitvarová NÁZEV: VY_32_INOVACE_75_PŘÍRODOPIS_ROZŠÍŘENÍ A VÝVOJ ŽIVOČICHŮ NA ZEMI TEMA: ROZŠÍŘENÍ A VÝVOJ ŽIVOČICHŮ NA ZEMI ČÍSLO PROJEKTU: CZ.1.07./1.4.00/21.2257   </vt:lpstr>
      <vt:lpstr>Anotace</vt:lpstr>
      <vt:lpstr>Starohory </vt:lpstr>
      <vt:lpstr>Prvohory </vt:lpstr>
      <vt:lpstr>Druhohory</vt:lpstr>
      <vt:lpstr>Třetihory </vt:lpstr>
      <vt:lpstr>Čtvrtohory</vt:lpstr>
      <vt:lpstr>Znáš nějaký film, ve kterém vystupovali dávno vyhynulí živočichové?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Rozšíření a vývoj živočichů na Zemi</dc:title>
  <dc:creator>Vitvarová Martina</dc:creator>
  <cp:lastModifiedBy>Vitvarová Martina </cp:lastModifiedBy>
  <cp:revision>13</cp:revision>
  <dcterms:created xsi:type="dcterms:W3CDTF">2012-01-13T09:04:45Z</dcterms:created>
  <dcterms:modified xsi:type="dcterms:W3CDTF">2012-06-01T07:40:21Z</dcterms:modified>
</cp:coreProperties>
</file>