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5" r:id="rId2"/>
    <p:sldId id="266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7147030-6A1C-409A-B37B-8F67ECD9FC77}">
          <p14:sldIdLst>
            <p14:sldId id="265"/>
            <p14:sldId id="266"/>
            <p14:sldId id="256"/>
          </p14:sldIdLst>
        </p14:section>
        <p14:section name="Oddíl bez názvu" id="{2931E473-DC56-41FC-A446-D6C80383CE69}">
          <p14:sldIdLst>
            <p14:sldId id="258"/>
            <p14:sldId id="259"/>
            <p14:sldId id="260"/>
            <p14:sldId id="261"/>
            <p14:sldId id="262"/>
            <p14:sldId id="263"/>
            <p14:sldId id="26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FB985E-0094-4162-B7E4-4F51E61FBA5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B6A235-8464-4E1F-92FD-B27AB75B01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664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6A235-8464-4E1F-92FD-B27AB75B010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251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72A6028-4DFE-4FD0-A043-6A89BA83E3FA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4E766C3-67B6-4B02-A840-D131FB6D158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pPr algn="ctr"/>
            <a:r>
              <a:rPr lang="cs-CZ" sz="2800" dirty="0"/>
              <a:t>Užití časů, otázka, práce s větou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VY_32_INOVACE_093_Práce s větou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15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17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.4.2011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7.,8. </a:t>
            </a:r>
            <a:r>
              <a:rPr lang="cs-CZ" sz="1600" smtClean="0">
                <a:solidFill>
                  <a:schemeClr val="tx2"/>
                </a:solidFill>
                <a:latin typeface="+mn-lt"/>
              </a:rPr>
              <a:t>a 9.r.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Anglický jazyk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opakování časů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procvičení tvoření vět záporných, otázek v různých časech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upevnění znalostí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548680"/>
            <a:ext cx="91440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>Užití časů, otázka, práce s větou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5742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Práce s větou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Užití časů, otázka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011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905" y="560874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She</a:t>
            </a:r>
            <a:r>
              <a:rPr lang="cs-CZ" sz="4000" dirty="0" smtClean="0"/>
              <a:t> </a:t>
            </a:r>
            <a:r>
              <a:rPr lang="cs-CZ" sz="4000" dirty="0" err="1" smtClean="0"/>
              <a:t>did</a:t>
            </a:r>
            <a:r>
              <a:rPr lang="cs-CZ" sz="4000" dirty="0" smtClean="0"/>
              <a:t> her </a:t>
            </a:r>
            <a:r>
              <a:rPr lang="cs-CZ" sz="4000" dirty="0" err="1" smtClean="0"/>
              <a:t>homework</a:t>
            </a:r>
            <a:r>
              <a:rPr lang="cs-CZ" sz="4000" dirty="0" smtClean="0"/>
              <a:t> </a:t>
            </a:r>
            <a:r>
              <a:rPr lang="cs-CZ" sz="4000" dirty="0" err="1" smtClean="0"/>
              <a:t>at</a:t>
            </a:r>
            <a:r>
              <a:rPr lang="cs-CZ" sz="4000" dirty="0" smtClean="0"/>
              <a:t> </a:t>
            </a:r>
            <a:r>
              <a:rPr lang="cs-CZ" sz="4000" dirty="0" err="1" smtClean="0"/>
              <a:t>home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682883"/>
            <a:ext cx="69127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1. </a:t>
            </a:r>
            <a:r>
              <a:rPr lang="cs-CZ" sz="4000" dirty="0" err="1" smtClean="0"/>
              <a:t>Where</a:t>
            </a:r>
            <a:r>
              <a:rPr lang="cs-CZ" sz="4000" dirty="0" smtClean="0"/>
              <a:t> ?</a:t>
            </a:r>
          </a:p>
          <a:p>
            <a:r>
              <a:rPr lang="cs-CZ" sz="4000" dirty="0" smtClean="0"/>
              <a:t>2. </a:t>
            </a:r>
            <a:r>
              <a:rPr lang="cs-CZ" sz="4000" dirty="0" err="1" smtClean="0"/>
              <a:t>What</a:t>
            </a:r>
            <a:r>
              <a:rPr lang="cs-CZ" sz="4000" dirty="0" smtClean="0"/>
              <a:t>?</a:t>
            </a:r>
          </a:p>
          <a:p>
            <a:r>
              <a:rPr lang="cs-CZ" sz="4000" dirty="0" smtClean="0"/>
              <a:t>3. Utvoř zápor.</a:t>
            </a:r>
          </a:p>
          <a:p>
            <a:r>
              <a:rPr lang="cs-CZ" sz="4000" dirty="0" smtClean="0"/>
              <a:t>4. Změň větu tak, abys mohl použít „</a:t>
            </a:r>
            <a:r>
              <a:rPr lang="cs-CZ" sz="4000" dirty="0" err="1" smtClean="0"/>
              <a:t>every</a:t>
            </a:r>
            <a:r>
              <a:rPr lang="cs-CZ" sz="4000" dirty="0" smtClean="0"/>
              <a:t> </a:t>
            </a:r>
            <a:r>
              <a:rPr lang="cs-CZ" sz="4000" dirty="0" err="1" smtClean="0"/>
              <a:t>day</a:t>
            </a:r>
            <a:r>
              <a:rPr lang="cs-CZ" sz="4000" dirty="0" smtClean="0"/>
              <a:t>“.</a:t>
            </a:r>
          </a:p>
          <a:p>
            <a:r>
              <a:rPr lang="cs-CZ" sz="4000" dirty="0" smtClean="0"/>
              <a:t>5. Změň větu tak, abys mohl použít „</a:t>
            </a:r>
            <a:r>
              <a:rPr lang="cs-CZ" sz="4000" dirty="0" err="1" smtClean="0"/>
              <a:t>now</a:t>
            </a:r>
            <a:r>
              <a:rPr lang="cs-CZ" sz="4000" dirty="0" smtClean="0"/>
              <a:t>“.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260189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7604" y="2564904"/>
            <a:ext cx="58326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 </a:t>
            </a:r>
            <a:r>
              <a:rPr lang="cs-CZ" sz="3200" dirty="0" err="1" smtClean="0"/>
              <a:t>Where</a:t>
            </a:r>
            <a:r>
              <a:rPr lang="cs-CZ" sz="3200" dirty="0" smtClean="0"/>
              <a:t> </a:t>
            </a:r>
            <a:r>
              <a:rPr lang="cs-CZ" sz="3200" dirty="0" err="1" smtClean="0"/>
              <a:t>did</a:t>
            </a:r>
            <a:r>
              <a:rPr lang="cs-CZ" sz="3200" dirty="0" smtClean="0"/>
              <a:t> </a:t>
            </a:r>
            <a:r>
              <a:rPr lang="cs-CZ" sz="3200" dirty="0" err="1" smtClean="0"/>
              <a:t>she</a:t>
            </a:r>
            <a:r>
              <a:rPr lang="cs-CZ" sz="3200" dirty="0" smtClean="0"/>
              <a:t> do her </a:t>
            </a:r>
            <a:r>
              <a:rPr lang="cs-CZ" sz="3200" dirty="0" err="1" smtClean="0"/>
              <a:t>homework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07604" y="764704"/>
            <a:ext cx="75968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She</a:t>
            </a:r>
            <a:r>
              <a:rPr lang="cs-CZ" sz="4000" dirty="0" smtClean="0"/>
              <a:t> </a:t>
            </a:r>
            <a:r>
              <a:rPr lang="cs-CZ" sz="4000" dirty="0" err="1" smtClean="0"/>
              <a:t>did</a:t>
            </a:r>
            <a:r>
              <a:rPr lang="cs-CZ" sz="4000" dirty="0" smtClean="0"/>
              <a:t> her </a:t>
            </a:r>
            <a:r>
              <a:rPr lang="cs-CZ" sz="4000" dirty="0" err="1" smtClean="0"/>
              <a:t>homework</a:t>
            </a:r>
            <a:r>
              <a:rPr lang="cs-CZ" sz="4000" dirty="0" smtClean="0"/>
              <a:t> </a:t>
            </a:r>
            <a:r>
              <a:rPr lang="cs-CZ" sz="4000" dirty="0" err="1" smtClean="0"/>
              <a:t>at</a:t>
            </a:r>
            <a:r>
              <a:rPr lang="cs-CZ" sz="4000" dirty="0" smtClean="0"/>
              <a:t> </a:t>
            </a:r>
            <a:r>
              <a:rPr lang="cs-CZ" sz="4000" dirty="0" err="1" smtClean="0"/>
              <a:t>home</a:t>
            </a:r>
            <a:r>
              <a:rPr lang="cs-CZ" sz="4000" dirty="0" smtClean="0"/>
              <a:t>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13894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80728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She did her homework at </a:t>
            </a:r>
            <a:r>
              <a:rPr lang="en-US" sz="4000" dirty="0" smtClean="0"/>
              <a:t>home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3573016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2. </a:t>
            </a: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did</a:t>
            </a:r>
            <a:r>
              <a:rPr lang="cs-CZ" sz="3600" dirty="0" smtClean="0"/>
              <a:t> </a:t>
            </a:r>
            <a:r>
              <a:rPr lang="cs-CZ" sz="3600" dirty="0" err="1" smtClean="0"/>
              <a:t>she</a:t>
            </a:r>
            <a:r>
              <a:rPr lang="cs-CZ" sz="3600" dirty="0" smtClean="0"/>
              <a:t> do </a:t>
            </a:r>
            <a:r>
              <a:rPr lang="cs-CZ" sz="3600" dirty="0" err="1" smtClean="0"/>
              <a:t>at</a:t>
            </a:r>
            <a:r>
              <a:rPr lang="cs-CZ" sz="3600" dirty="0" smtClean="0"/>
              <a:t> </a:t>
            </a:r>
            <a:r>
              <a:rPr lang="cs-CZ" sz="3600" dirty="0" err="1" smtClean="0"/>
              <a:t>home</a:t>
            </a:r>
            <a:r>
              <a:rPr lang="cs-CZ" sz="3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8224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484784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She did her homework at </a:t>
            </a:r>
            <a:r>
              <a:rPr lang="en-US" sz="4000" dirty="0" smtClean="0"/>
              <a:t>home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3356992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3. </a:t>
            </a:r>
            <a:r>
              <a:rPr lang="cs-CZ" sz="3600" dirty="0" err="1" smtClean="0"/>
              <a:t>She</a:t>
            </a:r>
            <a:r>
              <a:rPr lang="cs-CZ" sz="3600" dirty="0" smtClean="0"/>
              <a:t> </a:t>
            </a:r>
            <a:r>
              <a:rPr lang="cs-CZ" sz="3600" dirty="0" err="1" smtClean="0"/>
              <a:t>didn´t</a:t>
            </a:r>
            <a:r>
              <a:rPr lang="cs-CZ" sz="3600" dirty="0" smtClean="0"/>
              <a:t> do her </a:t>
            </a:r>
            <a:r>
              <a:rPr lang="cs-CZ" sz="3600" dirty="0" err="1" smtClean="0"/>
              <a:t>homework</a:t>
            </a:r>
            <a:r>
              <a:rPr lang="cs-CZ" sz="3600" dirty="0" smtClean="0"/>
              <a:t> </a:t>
            </a:r>
            <a:r>
              <a:rPr lang="cs-CZ" sz="3600" dirty="0" err="1" smtClean="0"/>
              <a:t>at</a:t>
            </a:r>
            <a:r>
              <a:rPr lang="cs-CZ" sz="3600" dirty="0" smtClean="0"/>
              <a:t> </a:t>
            </a:r>
            <a:r>
              <a:rPr lang="cs-CZ" sz="3600" dirty="0" err="1" smtClean="0"/>
              <a:t>home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27690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27584" y="1196752"/>
            <a:ext cx="75408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She did her homework at home.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9552" y="285293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4. </a:t>
            </a:r>
            <a:r>
              <a:rPr lang="cs-CZ" sz="3600" dirty="0" err="1" smtClean="0"/>
              <a:t>She</a:t>
            </a:r>
            <a:r>
              <a:rPr lang="cs-CZ" sz="3600" dirty="0" smtClean="0"/>
              <a:t> </a:t>
            </a:r>
            <a:r>
              <a:rPr lang="cs-CZ" sz="3600" dirty="0" err="1" smtClean="0"/>
              <a:t>does</a:t>
            </a:r>
            <a:r>
              <a:rPr lang="cs-CZ" sz="3600" dirty="0" smtClean="0"/>
              <a:t> her </a:t>
            </a:r>
            <a:r>
              <a:rPr lang="cs-CZ" sz="3600" dirty="0" err="1" smtClean="0"/>
              <a:t>homework</a:t>
            </a:r>
            <a:r>
              <a:rPr lang="cs-CZ" sz="3600" dirty="0" smtClean="0"/>
              <a:t> </a:t>
            </a:r>
            <a:r>
              <a:rPr lang="cs-CZ" sz="3600" dirty="0" err="1" smtClean="0"/>
              <a:t>at</a:t>
            </a:r>
            <a:r>
              <a:rPr lang="cs-CZ" sz="3600" dirty="0" smtClean="0"/>
              <a:t> </a:t>
            </a:r>
            <a:r>
              <a:rPr lang="cs-CZ" sz="3600" dirty="0" err="1" smtClean="0"/>
              <a:t>home</a:t>
            </a:r>
            <a:r>
              <a:rPr lang="cs-CZ" sz="3600" dirty="0" smtClean="0"/>
              <a:t> </a:t>
            </a:r>
            <a:r>
              <a:rPr lang="cs-CZ" sz="3600" dirty="0" err="1" smtClean="0"/>
              <a:t>every</a:t>
            </a:r>
            <a:r>
              <a:rPr lang="cs-CZ" sz="3600" dirty="0" smtClean="0"/>
              <a:t> </a:t>
            </a:r>
            <a:r>
              <a:rPr lang="cs-CZ" sz="3600" dirty="0" err="1" smtClean="0"/>
              <a:t>day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37911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3284984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/>
              <a:t>She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doing</a:t>
            </a:r>
            <a:r>
              <a:rPr lang="cs-CZ" sz="3600" dirty="0" smtClean="0"/>
              <a:t> her </a:t>
            </a:r>
            <a:r>
              <a:rPr lang="cs-CZ" sz="3600" dirty="0" err="1" smtClean="0"/>
              <a:t>homework</a:t>
            </a:r>
            <a:r>
              <a:rPr lang="cs-CZ" sz="3600" dirty="0" smtClean="0"/>
              <a:t> </a:t>
            </a:r>
            <a:r>
              <a:rPr lang="cs-CZ" sz="3600" dirty="0" err="1" smtClean="0"/>
              <a:t>at</a:t>
            </a:r>
            <a:r>
              <a:rPr lang="cs-CZ" sz="3600" dirty="0" smtClean="0"/>
              <a:t> </a:t>
            </a:r>
            <a:r>
              <a:rPr lang="cs-CZ" sz="3600" dirty="0" err="1" smtClean="0"/>
              <a:t>home</a:t>
            </a:r>
            <a:r>
              <a:rPr lang="cs-CZ" sz="3600" dirty="0" smtClean="0"/>
              <a:t> </a:t>
            </a:r>
            <a:r>
              <a:rPr lang="cs-CZ" sz="3600" dirty="0" err="1" smtClean="0"/>
              <a:t>now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412776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/>
              <a:t>She</a:t>
            </a:r>
            <a:r>
              <a:rPr lang="cs-CZ" sz="3600" dirty="0" smtClean="0"/>
              <a:t> </a:t>
            </a:r>
            <a:r>
              <a:rPr lang="cs-CZ" sz="3600" dirty="0" err="1" smtClean="0"/>
              <a:t>did</a:t>
            </a:r>
            <a:r>
              <a:rPr lang="cs-CZ" sz="3600" dirty="0" smtClean="0"/>
              <a:t> her </a:t>
            </a:r>
            <a:r>
              <a:rPr lang="cs-CZ" sz="3600" dirty="0" err="1" smtClean="0"/>
              <a:t>homework</a:t>
            </a:r>
            <a:r>
              <a:rPr lang="cs-CZ" sz="3600" dirty="0" smtClean="0"/>
              <a:t> </a:t>
            </a:r>
            <a:r>
              <a:rPr lang="cs-CZ" sz="3600" dirty="0" err="1" smtClean="0"/>
              <a:t>at</a:t>
            </a:r>
            <a:r>
              <a:rPr lang="cs-CZ" sz="3600" dirty="0" smtClean="0"/>
              <a:t> </a:t>
            </a:r>
            <a:r>
              <a:rPr lang="cs-CZ" sz="3600" dirty="0" err="1" smtClean="0"/>
              <a:t>home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68446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819259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78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</TotalTime>
  <Words>276</Words>
  <Application>Microsoft Office PowerPoint</Application>
  <PresentationFormat>Předvádění na obrazovce (4:3)</PresentationFormat>
  <Paragraphs>40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Užití časů, otázka, práce s větou</vt:lpstr>
      <vt:lpstr>Prezentace aplikace PowerPoint</vt:lpstr>
      <vt:lpstr>Užití časů, otázka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Váš nadpis Tématu</dc:title>
  <dc:creator>pc10</dc:creator>
  <cp:lastModifiedBy>Kyli</cp:lastModifiedBy>
  <cp:revision>9</cp:revision>
  <dcterms:created xsi:type="dcterms:W3CDTF">2011-04-07T08:29:10Z</dcterms:created>
  <dcterms:modified xsi:type="dcterms:W3CDTF">2012-01-22T11:14:40Z</dcterms:modified>
</cp:coreProperties>
</file>