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7" r:id="rId4"/>
    <p:sldId id="262" r:id="rId5"/>
    <p:sldId id="257" r:id="rId6"/>
    <p:sldId id="258" r:id="rId7"/>
    <p:sldId id="259" r:id="rId8"/>
    <p:sldId id="265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F48B37-A1FA-4D6C-AA43-74EEC49A14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348043-40F1-46B5-9C46-22C6CD942753}">
      <dgm:prSet phldrT="[Text]" custT="1"/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cs-CZ" sz="3600" b="1" dirty="0" smtClean="0">
              <a:solidFill>
                <a:schemeClr val="bg2">
                  <a:lumMod val="75000"/>
                </a:schemeClr>
              </a:solidFill>
            </a:rPr>
            <a:t>Zuby</a:t>
          </a:r>
          <a:endParaRPr lang="cs-CZ" sz="3600" b="1" dirty="0">
            <a:solidFill>
              <a:schemeClr val="bg2">
                <a:lumMod val="75000"/>
              </a:schemeClr>
            </a:solidFill>
          </a:endParaRPr>
        </a:p>
      </dgm:t>
    </dgm:pt>
    <dgm:pt modelId="{870AC4EC-FAAA-49A7-940B-EEC0C17F447D}" type="parTrans" cxnId="{9713A2AA-EE35-40D7-B0A1-6C86617D479F}">
      <dgm:prSet/>
      <dgm:spPr/>
      <dgm:t>
        <a:bodyPr/>
        <a:lstStyle/>
        <a:p>
          <a:endParaRPr lang="cs-CZ"/>
        </a:p>
      </dgm:t>
    </dgm:pt>
    <dgm:pt modelId="{971B3C07-D8B3-4D97-AABF-70EEF576B4D5}" type="sibTrans" cxnId="{9713A2AA-EE35-40D7-B0A1-6C86617D479F}">
      <dgm:prSet/>
      <dgm:spPr/>
      <dgm:t>
        <a:bodyPr/>
        <a:lstStyle/>
        <a:p>
          <a:endParaRPr lang="cs-CZ"/>
        </a:p>
      </dgm:t>
    </dgm:pt>
    <dgm:pt modelId="{EA860BBF-B8B3-42B4-B4AB-9A89D011C3DA}">
      <dgm:prSet phldrT="[Text]" custT="1"/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cs-CZ" sz="3600" b="1" dirty="0" smtClean="0">
              <a:solidFill>
                <a:schemeClr val="bg2">
                  <a:lumMod val="75000"/>
                </a:schemeClr>
              </a:solidFill>
            </a:rPr>
            <a:t>Kosti</a:t>
          </a:r>
          <a:endParaRPr lang="cs-CZ" sz="3600" b="1" dirty="0">
            <a:solidFill>
              <a:schemeClr val="bg2">
                <a:lumMod val="75000"/>
              </a:schemeClr>
            </a:solidFill>
          </a:endParaRPr>
        </a:p>
      </dgm:t>
    </dgm:pt>
    <dgm:pt modelId="{DA78DA32-CB27-477F-B824-9F4F3703A56C}" type="parTrans" cxnId="{E1FA783D-41B0-450C-99B7-67B0A915F99E}">
      <dgm:prSet/>
      <dgm:spPr/>
      <dgm:t>
        <a:bodyPr/>
        <a:lstStyle/>
        <a:p>
          <a:endParaRPr lang="cs-CZ"/>
        </a:p>
      </dgm:t>
    </dgm:pt>
    <dgm:pt modelId="{A5D8A520-DD83-460A-829A-CD2CBB43F63F}" type="sibTrans" cxnId="{E1FA783D-41B0-450C-99B7-67B0A915F99E}">
      <dgm:prSet/>
      <dgm:spPr/>
      <dgm:t>
        <a:bodyPr/>
        <a:lstStyle/>
        <a:p>
          <a:endParaRPr lang="cs-CZ"/>
        </a:p>
      </dgm:t>
    </dgm:pt>
    <dgm:pt modelId="{45DF5A17-F63B-42E6-ABA8-67237E6A63F3}">
      <dgm:prSet phldrT="[Text]" custT="1"/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cs-CZ" sz="3600" b="1" dirty="0" smtClean="0">
              <a:solidFill>
                <a:schemeClr val="bg2">
                  <a:lumMod val="75000"/>
                </a:schemeClr>
              </a:solidFill>
            </a:rPr>
            <a:t>Skořápky vajec</a:t>
          </a:r>
          <a:endParaRPr lang="cs-CZ" sz="3600" b="1" dirty="0">
            <a:solidFill>
              <a:schemeClr val="bg2">
                <a:lumMod val="75000"/>
              </a:schemeClr>
            </a:solidFill>
          </a:endParaRPr>
        </a:p>
      </dgm:t>
    </dgm:pt>
    <dgm:pt modelId="{F1748D57-2611-43CA-9307-2777D8DE2A1E}" type="parTrans" cxnId="{890B94A0-B799-4E65-9346-5E6633DC47F0}">
      <dgm:prSet/>
      <dgm:spPr/>
      <dgm:t>
        <a:bodyPr/>
        <a:lstStyle/>
        <a:p>
          <a:endParaRPr lang="cs-CZ"/>
        </a:p>
      </dgm:t>
    </dgm:pt>
    <dgm:pt modelId="{BDE11D07-083B-4B06-A1D5-BD0F1F02EEC7}" type="sibTrans" cxnId="{890B94A0-B799-4E65-9346-5E6633DC47F0}">
      <dgm:prSet/>
      <dgm:spPr/>
      <dgm:t>
        <a:bodyPr/>
        <a:lstStyle/>
        <a:p>
          <a:endParaRPr lang="cs-CZ"/>
        </a:p>
      </dgm:t>
    </dgm:pt>
    <dgm:pt modelId="{3E34B8F5-4A7C-4581-8CFC-2F75CB398B77}">
      <dgm:prSet phldrT="[Text]" custT="1"/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cs-CZ" sz="3600" b="1" dirty="0" smtClean="0">
              <a:solidFill>
                <a:schemeClr val="bg2">
                  <a:lumMod val="75000"/>
                </a:schemeClr>
              </a:solidFill>
            </a:rPr>
            <a:t>Krunýře</a:t>
          </a:r>
          <a:endParaRPr lang="cs-CZ" sz="3600" b="1" dirty="0">
            <a:solidFill>
              <a:schemeClr val="bg2">
                <a:lumMod val="75000"/>
              </a:schemeClr>
            </a:solidFill>
          </a:endParaRPr>
        </a:p>
      </dgm:t>
    </dgm:pt>
    <dgm:pt modelId="{FCA69A92-7571-4DB8-94F7-33D808435D0C}" type="parTrans" cxnId="{4522F4B9-4ABB-44A5-950C-ADCC79D9F919}">
      <dgm:prSet/>
      <dgm:spPr/>
      <dgm:t>
        <a:bodyPr/>
        <a:lstStyle/>
        <a:p>
          <a:endParaRPr lang="cs-CZ"/>
        </a:p>
      </dgm:t>
    </dgm:pt>
    <dgm:pt modelId="{EC8D2193-AD7E-491C-9A49-2C7F9C956E95}" type="sibTrans" cxnId="{4522F4B9-4ABB-44A5-950C-ADCC79D9F919}">
      <dgm:prSet/>
      <dgm:spPr/>
      <dgm:t>
        <a:bodyPr/>
        <a:lstStyle/>
        <a:p>
          <a:endParaRPr lang="cs-CZ"/>
        </a:p>
      </dgm:t>
    </dgm:pt>
    <dgm:pt modelId="{9137D32E-BA71-4D3E-81C2-D7C1CD2DF8B5}" type="pres">
      <dgm:prSet presAssocID="{B3F48B37-A1FA-4D6C-AA43-74EEC49A145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C4EBAAE-A7F0-481B-97DE-10B46D3EECD0}" type="pres">
      <dgm:prSet presAssocID="{90348043-40F1-46B5-9C46-22C6CD942753}" presName="node" presStyleLbl="node1" presStyleIdx="0" presStyleCnt="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cs-CZ"/>
        </a:p>
      </dgm:t>
    </dgm:pt>
    <dgm:pt modelId="{304C9960-31ED-499E-A393-4F5BBD8D327D}" type="pres">
      <dgm:prSet presAssocID="{971B3C07-D8B3-4D97-AABF-70EEF576B4D5}" presName="sibTrans" presStyleCnt="0"/>
      <dgm:spPr/>
    </dgm:pt>
    <dgm:pt modelId="{A9CEE001-3D22-431A-BA8E-7B08FE27139E}" type="pres">
      <dgm:prSet presAssocID="{EA860BBF-B8B3-42B4-B4AB-9A89D011C3DA}" presName="node" presStyleLbl="node1" presStyleIdx="1" presStyleCnt="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cs-CZ"/>
        </a:p>
      </dgm:t>
    </dgm:pt>
    <dgm:pt modelId="{C57094CF-DEEC-4532-89C9-344BD43AA0D9}" type="pres">
      <dgm:prSet presAssocID="{A5D8A520-DD83-460A-829A-CD2CBB43F63F}" presName="sibTrans" presStyleCnt="0"/>
      <dgm:spPr/>
    </dgm:pt>
    <dgm:pt modelId="{B5DA15B5-0BD7-4710-805D-33E6E843DB52}" type="pres">
      <dgm:prSet presAssocID="{45DF5A17-F63B-42E6-ABA8-67237E6A63F3}" presName="node" presStyleLbl="node1" presStyleIdx="2" presStyleCnt="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cs-CZ"/>
        </a:p>
      </dgm:t>
    </dgm:pt>
    <dgm:pt modelId="{B3AE7A3D-7BEB-4B5F-812A-E7E33E7D419C}" type="pres">
      <dgm:prSet presAssocID="{BDE11D07-083B-4B06-A1D5-BD0F1F02EEC7}" presName="sibTrans" presStyleCnt="0"/>
      <dgm:spPr/>
    </dgm:pt>
    <dgm:pt modelId="{CFB08432-F204-4718-A82B-17B52F5E7AF9}" type="pres">
      <dgm:prSet presAssocID="{3E34B8F5-4A7C-4581-8CFC-2F75CB398B77}" presName="node" presStyleLbl="node1" presStyleIdx="3" presStyleCnt="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cs-CZ"/>
        </a:p>
      </dgm:t>
    </dgm:pt>
  </dgm:ptLst>
  <dgm:cxnLst>
    <dgm:cxn modelId="{9713A2AA-EE35-40D7-B0A1-6C86617D479F}" srcId="{B3F48B37-A1FA-4D6C-AA43-74EEC49A1452}" destId="{90348043-40F1-46B5-9C46-22C6CD942753}" srcOrd="0" destOrd="0" parTransId="{870AC4EC-FAAA-49A7-940B-EEC0C17F447D}" sibTransId="{971B3C07-D8B3-4D97-AABF-70EEF576B4D5}"/>
    <dgm:cxn modelId="{4C1404F2-BC20-4790-B59C-37A98EB97025}" type="presOf" srcId="{B3F48B37-A1FA-4D6C-AA43-74EEC49A1452}" destId="{9137D32E-BA71-4D3E-81C2-D7C1CD2DF8B5}" srcOrd="0" destOrd="0" presId="urn:microsoft.com/office/officeart/2005/8/layout/default"/>
    <dgm:cxn modelId="{E1FA783D-41B0-450C-99B7-67B0A915F99E}" srcId="{B3F48B37-A1FA-4D6C-AA43-74EEC49A1452}" destId="{EA860BBF-B8B3-42B4-B4AB-9A89D011C3DA}" srcOrd="1" destOrd="0" parTransId="{DA78DA32-CB27-477F-B824-9F4F3703A56C}" sibTransId="{A5D8A520-DD83-460A-829A-CD2CBB43F63F}"/>
    <dgm:cxn modelId="{4522F4B9-4ABB-44A5-950C-ADCC79D9F919}" srcId="{B3F48B37-A1FA-4D6C-AA43-74EEC49A1452}" destId="{3E34B8F5-4A7C-4581-8CFC-2F75CB398B77}" srcOrd="3" destOrd="0" parTransId="{FCA69A92-7571-4DB8-94F7-33D808435D0C}" sibTransId="{EC8D2193-AD7E-491C-9A49-2C7F9C956E95}"/>
    <dgm:cxn modelId="{890B94A0-B799-4E65-9346-5E6633DC47F0}" srcId="{B3F48B37-A1FA-4D6C-AA43-74EEC49A1452}" destId="{45DF5A17-F63B-42E6-ABA8-67237E6A63F3}" srcOrd="2" destOrd="0" parTransId="{F1748D57-2611-43CA-9307-2777D8DE2A1E}" sibTransId="{BDE11D07-083B-4B06-A1D5-BD0F1F02EEC7}"/>
    <dgm:cxn modelId="{E09E5972-5AFA-4060-8DB6-EF41E2112A2A}" type="presOf" srcId="{3E34B8F5-4A7C-4581-8CFC-2F75CB398B77}" destId="{CFB08432-F204-4718-A82B-17B52F5E7AF9}" srcOrd="0" destOrd="0" presId="urn:microsoft.com/office/officeart/2005/8/layout/default"/>
    <dgm:cxn modelId="{81BC4CA1-116C-4417-9460-767590CE7B25}" type="presOf" srcId="{45DF5A17-F63B-42E6-ABA8-67237E6A63F3}" destId="{B5DA15B5-0BD7-4710-805D-33E6E843DB52}" srcOrd="0" destOrd="0" presId="urn:microsoft.com/office/officeart/2005/8/layout/default"/>
    <dgm:cxn modelId="{3FD0339C-78FD-4BB3-A053-7BB87C74F83B}" type="presOf" srcId="{EA860BBF-B8B3-42B4-B4AB-9A89D011C3DA}" destId="{A9CEE001-3D22-431A-BA8E-7B08FE27139E}" srcOrd="0" destOrd="0" presId="urn:microsoft.com/office/officeart/2005/8/layout/default"/>
    <dgm:cxn modelId="{A85F354E-D873-4FE5-8E7A-5C377B114879}" type="presOf" srcId="{90348043-40F1-46B5-9C46-22C6CD942753}" destId="{AC4EBAAE-A7F0-481B-97DE-10B46D3EECD0}" srcOrd="0" destOrd="0" presId="urn:microsoft.com/office/officeart/2005/8/layout/default"/>
    <dgm:cxn modelId="{2FD26708-2927-499D-AC20-DE73B0CF2D78}" type="presParOf" srcId="{9137D32E-BA71-4D3E-81C2-D7C1CD2DF8B5}" destId="{AC4EBAAE-A7F0-481B-97DE-10B46D3EECD0}" srcOrd="0" destOrd="0" presId="urn:microsoft.com/office/officeart/2005/8/layout/default"/>
    <dgm:cxn modelId="{77BA902A-D5EF-45AE-8710-094E8B628775}" type="presParOf" srcId="{9137D32E-BA71-4D3E-81C2-D7C1CD2DF8B5}" destId="{304C9960-31ED-499E-A393-4F5BBD8D327D}" srcOrd="1" destOrd="0" presId="urn:microsoft.com/office/officeart/2005/8/layout/default"/>
    <dgm:cxn modelId="{0540D559-3182-44C8-80DD-E1F650A3CE57}" type="presParOf" srcId="{9137D32E-BA71-4D3E-81C2-D7C1CD2DF8B5}" destId="{A9CEE001-3D22-431A-BA8E-7B08FE27139E}" srcOrd="2" destOrd="0" presId="urn:microsoft.com/office/officeart/2005/8/layout/default"/>
    <dgm:cxn modelId="{E31F03DC-A80C-4AB0-A4CE-8F3CBC377072}" type="presParOf" srcId="{9137D32E-BA71-4D3E-81C2-D7C1CD2DF8B5}" destId="{C57094CF-DEEC-4532-89C9-344BD43AA0D9}" srcOrd="3" destOrd="0" presId="urn:microsoft.com/office/officeart/2005/8/layout/default"/>
    <dgm:cxn modelId="{27F9EE34-6038-422B-891F-982DAD13E7CC}" type="presParOf" srcId="{9137D32E-BA71-4D3E-81C2-D7C1CD2DF8B5}" destId="{B5DA15B5-0BD7-4710-805D-33E6E843DB52}" srcOrd="4" destOrd="0" presId="urn:microsoft.com/office/officeart/2005/8/layout/default"/>
    <dgm:cxn modelId="{4E4CB62B-9E3A-4387-9796-768DD23EFE1A}" type="presParOf" srcId="{9137D32E-BA71-4D3E-81C2-D7C1CD2DF8B5}" destId="{B3AE7A3D-7BEB-4B5F-812A-E7E33E7D419C}" srcOrd="5" destOrd="0" presId="urn:microsoft.com/office/officeart/2005/8/layout/default"/>
    <dgm:cxn modelId="{5BFDD93D-F30E-4B3A-A332-C2A9337C6B61}" type="presParOf" srcId="{9137D32E-BA71-4D3E-81C2-D7C1CD2DF8B5}" destId="{CFB08432-F204-4718-A82B-17B52F5E7AF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942830-B891-4D6F-9148-6E482A52047D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F01279F-36AB-4460-A2D3-797478879A11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1.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71B3791F-AB95-4AA2-9826-2665946CBC04}" type="parTrans" cxnId="{FA985B29-5C76-433E-962E-707F550482F8}">
      <dgm:prSet/>
      <dgm:spPr/>
      <dgm:t>
        <a:bodyPr/>
        <a:lstStyle/>
        <a:p>
          <a:endParaRPr lang="cs-CZ"/>
        </a:p>
      </dgm:t>
    </dgm:pt>
    <dgm:pt modelId="{C689BEF6-84DD-4323-996A-C59AF67836FE}" type="sibTrans" cxnId="{FA985B29-5C76-433E-962E-707F550482F8}">
      <dgm:prSet/>
      <dgm:spPr/>
      <dgm:t>
        <a:bodyPr/>
        <a:lstStyle/>
        <a:p>
          <a:endParaRPr lang="cs-CZ"/>
        </a:p>
      </dgm:t>
    </dgm:pt>
    <dgm:pt modelId="{0A68C8FF-4590-469F-8814-9B133A638D28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živočich nebo rostlina uvízne v usazeninách, obvykle pod vodou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01FC4C9F-926D-4A00-BB2E-EC3D6E22F3A4}" type="parTrans" cxnId="{422CA281-14E6-4798-A886-FC969BBF640B}">
      <dgm:prSet/>
      <dgm:spPr/>
      <dgm:t>
        <a:bodyPr/>
        <a:lstStyle/>
        <a:p>
          <a:endParaRPr lang="cs-CZ"/>
        </a:p>
      </dgm:t>
    </dgm:pt>
    <dgm:pt modelId="{4C06CE4A-72D6-475E-AA46-1B2DCDE07260}" type="sibTrans" cxnId="{422CA281-14E6-4798-A886-FC969BBF640B}">
      <dgm:prSet/>
      <dgm:spPr/>
      <dgm:t>
        <a:bodyPr/>
        <a:lstStyle/>
        <a:p>
          <a:endParaRPr lang="cs-CZ"/>
        </a:p>
      </dgm:t>
    </dgm:pt>
    <dgm:pt modelId="{CEDF97F6-35FC-48FD-9020-2E0CE998E6D2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2.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5E9C3FC9-1D1F-4AD5-85FD-8DD23B8AB61B}" type="parTrans" cxnId="{6A5EC249-88A2-4D65-9AEC-121CC3BEBA82}">
      <dgm:prSet/>
      <dgm:spPr/>
      <dgm:t>
        <a:bodyPr/>
        <a:lstStyle/>
        <a:p>
          <a:endParaRPr lang="cs-CZ"/>
        </a:p>
      </dgm:t>
    </dgm:pt>
    <dgm:pt modelId="{D3901568-5147-46C0-B7F1-1C18A413FD56}" type="sibTrans" cxnId="{6A5EC249-88A2-4D65-9AEC-121CC3BEBA82}">
      <dgm:prSet/>
      <dgm:spPr/>
      <dgm:t>
        <a:bodyPr/>
        <a:lstStyle/>
        <a:p>
          <a:endParaRPr lang="cs-CZ"/>
        </a:p>
      </dgm:t>
    </dgm:pt>
    <dgm:pt modelId="{5BD2504D-1F04-4C15-B569-6D70321A5535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masité části těla takto pohřbených živočichů se rychle rozloží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00145168-CA4C-4486-8F62-76D0A6AEF9D1}" type="parTrans" cxnId="{E2858C4C-B3DA-4416-B8F8-CE6C41EEFC3D}">
      <dgm:prSet/>
      <dgm:spPr/>
      <dgm:t>
        <a:bodyPr/>
        <a:lstStyle/>
        <a:p>
          <a:endParaRPr lang="cs-CZ"/>
        </a:p>
      </dgm:t>
    </dgm:pt>
    <dgm:pt modelId="{C07F65AA-A596-45C7-804C-D4DBA0EBD0C8}" type="sibTrans" cxnId="{E2858C4C-B3DA-4416-B8F8-CE6C41EEFC3D}">
      <dgm:prSet/>
      <dgm:spPr/>
      <dgm:t>
        <a:bodyPr/>
        <a:lstStyle/>
        <a:p>
          <a:endParaRPr lang="cs-CZ"/>
        </a:p>
      </dgm:t>
    </dgm:pt>
    <dgm:pt modelId="{20F99F68-1F64-4785-88A2-1C566B11A100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3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BF283913-160F-4DFA-A312-B88AB0DF698C}" type="parTrans" cxnId="{6DE43172-16A0-4D3F-8C7B-C894B92826B6}">
      <dgm:prSet/>
      <dgm:spPr/>
      <dgm:t>
        <a:bodyPr/>
        <a:lstStyle/>
        <a:p>
          <a:endParaRPr lang="cs-CZ"/>
        </a:p>
      </dgm:t>
    </dgm:pt>
    <dgm:pt modelId="{E64D9732-9329-4FF6-8B04-87D1988F88BD}" type="sibTrans" cxnId="{6DE43172-16A0-4D3F-8C7B-C894B92826B6}">
      <dgm:prSet/>
      <dgm:spPr/>
      <dgm:t>
        <a:bodyPr/>
        <a:lstStyle/>
        <a:p>
          <a:endParaRPr lang="cs-CZ"/>
        </a:p>
      </dgm:t>
    </dgm:pt>
    <dgm:pt modelId="{90D5703B-72AE-4C18-BB9C-7614C5676E3E}">
      <dgm:prSet phldrT="[Text]"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tvrdé složky, kosti a skořápky zůstanou zachovány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07E4466F-47CF-4BB4-B1E9-F353A2AA64E3}" type="parTrans" cxnId="{724989A3-92CF-4CEE-BB55-FD63297C307C}">
      <dgm:prSet/>
      <dgm:spPr/>
      <dgm:t>
        <a:bodyPr/>
        <a:lstStyle/>
        <a:p>
          <a:endParaRPr lang="cs-CZ"/>
        </a:p>
      </dgm:t>
    </dgm:pt>
    <dgm:pt modelId="{D92968BF-565E-4B4D-A126-ACF7F5CD0AF4}" type="sibTrans" cxnId="{724989A3-92CF-4CEE-BB55-FD63297C307C}">
      <dgm:prSet/>
      <dgm:spPr/>
      <dgm:t>
        <a:bodyPr/>
        <a:lstStyle/>
        <a:p>
          <a:endParaRPr lang="cs-CZ"/>
        </a:p>
      </dgm:t>
    </dgm:pt>
    <dgm:pt modelId="{4C498C05-7C90-43F2-A855-B408B9D3E5FD}">
      <dgm:prSet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4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12495BB6-42CF-49CD-AA33-C52E4BA2EE9B}" type="parTrans" cxnId="{D365348A-69DE-43D3-A3E5-87917AC5D36D}">
      <dgm:prSet/>
      <dgm:spPr/>
      <dgm:t>
        <a:bodyPr/>
        <a:lstStyle/>
        <a:p>
          <a:endParaRPr lang="cs-CZ"/>
        </a:p>
      </dgm:t>
    </dgm:pt>
    <dgm:pt modelId="{9C13E6CA-2D3A-4962-9165-CFF55614C1DD}" type="sibTrans" cxnId="{D365348A-69DE-43D3-A3E5-87917AC5D36D}">
      <dgm:prSet/>
      <dgm:spPr/>
      <dgm:t>
        <a:bodyPr/>
        <a:lstStyle/>
        <a:p>
          <a:endParaRPr lang="cs-CZ"/>
        </a:p>
      </dgm:t>
    </dgm:pt>
    <dgm:pt modelId="{917A031E-AF6D-4DEF-A100-0A125CDF2639}">
      <dgm:prSet/>
      <dgm:spPr/>
      <dgm:t>
        <a:bodyPr/>
        <a:lstStyle/>
        <a:p>
          <a:r>
            <a:rPr lang="cs-CZ" b="1" dirty="0" smtClean="0">
              <a:solidFill>
                <a:schemeClr val="tx1">
                  <a:lumMod val="50000"/>
                </a:schemeClr>
              </a:solidFill>
            </a:rPr>
            <a:t>prosakující voda zanese spáry a dutiny nerostnými usazeninami a promění je v kámen</a:t>
          </a:r>
          <a:endParaRPr lang="cs-CZ" b="1" dirty="0">
            <a:solidFill>
              <a:schemeClr val="tx1">
                <a:lumMod val="50000"/>
              </a:schemeClr>
            </a:solidFill>
          </a:endParaRPr>
        </a:p>
      </dgm:t>
    </dgm:pt>
    <dgm:pt modelId="{E7BBD844-69F4-4E28-9ECF-1FECA05BD58F}" type="parTrans" cxnId="{4F17E871-18E1-4235-9266-3ED2FC7D35D7}">
      <dgm:prSet/>
      <dgm:spPr/>
      <dgm:t>
        <a:bodyPr/>
        <a:lstStyle/>
        <a:p>
          <a:endParaRPr lang="cs-CZ"/>
        </a:p>
      </dgm:t>
    </dgm:pt>
    <dgm:pt modelId="{5B0D7B6F-BF37-4ED0-86C1-80737C686D4C}" type="sibTrans" cxnId="{4F17E871-18E1-4235-9266-3ED2FC7D35D7}">
      <dgm:prSet/>
      <dgm:spPr/>
      <dgm:t>
        <a:bodyPr/>
        <a:lstStyle/>
        <a:p>
          <a:endParaRPr lang="cs-CZ"/>
        </a:p>
      </dgm:t>
    </dgm:pt>
    <dgm:pt modelId="{E4684B30-8611-4858-AD97-3E726A0D2B86}" type="pres">
      <dgm:prSet presAssocID="{06942830-B891-4D6F-9148-6E482A52047D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6F8E57DF-1299-44C4-A9B6-11956A0D57EF}" type="pres">
      <dgm:prSet presAssocID="{AF01279F-36AB-4460-A2D3-797478879A11}" presName="parentText1" presStyleLbl="node1" presStyleIdx="0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8CCE85-6B88-4D6F-87F1-85FCB14559DF}" type="pres">
      <dgm:prSet presAssocID="{AF01279F-36AB-4460-A2D3-797478879A11}" presName="childText1" presStyleLbl="solidAlignAcc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3E7718-AA3B-48B8-97CE-FDF5C75ABBDE}" type="pres">
      <dgm:prSet presAssocID="{CEDF97F6-35FC-48FD-9020-2E0CE998E6D2}" presName="parentText2" presStyleLbl="node1" presStyleIdx="1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E016B6-D879-458D-88B6-77FF5BFA9E2F}" type="pres">
      <dgm:prSet presAssocID="{CEDF97F6-35FC-48FD-9020-2E0CE998E6D2}" presName="childText2" presStyleLbl="solidAlignAcc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22BA00-866C-4A34-90AF-47BF26EF396B}" type="pres">
      <dgm:prSet presAssocID="{20F99F68-1F64-4785-88A2-1C566B11A100}" presName="parentText3" presStyleLbl="node1" presStyleIdx="2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93DB9F-1C71-4FB9-A42E-73735525BC84}" type="pres">
      <dgm:prSet presAssocID="{20F99F68-1F64-4785-88A2-1C566B11A100}" presName="childText3" presStyleLbl="solidAlignAcc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C3F622-0307-4CFE-83BD-E6BC30372400}" type="pres">
      <dgm:prSet presAssocID="{4C498C05-7C90-43F2-A855-B408B9D3E5FD}" presName="parentText4" presStyleLbl="node1" presStyleIdx="3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62F05B-EEC4-4E50-8482-4DB8213F0BE6}" type="pres">
      <dgm:prSet presAssocID="{4C498C05-7C90-43F2-A855-B408B9D3E5FD}" presName="childText4" presStyleLbl="solidAlignAcc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4989A3-92CF-4CEE-BB55-FD63297C307C}" srcId="{20F99F68-1F64-4785-88A2-1C566B11A100}" destId="{90D5703B-72AE-4C18-BB9C-7614C5676E3E}" srcOrd="0" destOrd="0" parTransId="{07E4466F-47CF-4BB4-B1E9-F353A2AA64E3}" sibTransId="{D92968BF-565E-4B4D-A126-ACF7F5CD0AF4}"/>
    <dgm:cxn modelId="{09BC275E-FB68-4CB9-8EB0-CDEDDE42A834}" type="presOf" srcId="{AF01279F-36AB-4460-A2D3-797478879A11}" destId="{6F8E57DF-1299-44C4-A9B6-11956A0D57EF}" srcOrd="0" destOrd="0" presId="urn:microsoft.com/office/officeart/2009/3/layout/IncreasingArrowsProcess"/>
    <dgm:cxn modelId="{4F17E871-18E1-4235-9266-3ED2FC7D35D7}" srcId="{4C498C05-7C90-43F2-A855-B408B9D3E5FD}" destId="{917A031E-AF6D-4DEF-A100-0A125CDF2639}" srcOrd="0" destOrd="0" parTransId="{E7BBD844-69F4-4E28-9ECF-1FECA05BD58F}" sibTransId="{5B0D7B6F-BF37-4ED0-86C1-80737C686D4C}"/>
    <dgm:cxn modelId="{422CA281-14E6-4798-A886-FC969BBF640B}" srcId="{AF01279F-36AB-4460-A2D3-797478879A11}" destId="{0A68C8FF-4590-469F-8814-9B133A638D28}" srcOrd="0" destOrd="0" parTransId="{01FC4C9F-926D-4A00-BB2E-EC3D6E22F3A4}" sibTransId="{4C06CE4A-72D6-475E-AA46-1B2DCDE07260}"/>
    <dgm:cxn modelId="{6DE43172-16A0-4D3F-8C7B-C894B92826B6}" srcId="{06942830-B891-4D6F-9148-6E482A52047D}" destId="{20F99F68-1F64-4785-88A2-1C566B11A100}" srcOrd="2" destOrd="0" parTransId="{BF283913-160F-4DFA-A312-B88AB0DF698C}" sibTransId="{E64D9732-9329-4FF6-8B04-87D1988F88BD}"/>
    <dgm:cxn modelId="{8EBF1B8A-58B7-4294-9A7C-B52962C037A6}" type="presOf" srcId="{CEDF97F6-35FC-48FD-9020-2E0CE998E6D2}" destId="{E43E7718-AA3B-48B8-97CE-FDF5C75ABBDE}" srcOrd="0" destOrd="0" presId="urn:microsoft.com/office/officeart/2009/3/layout/IncreasingArrowsProcess"/>
    <dgm:cxn modelId="{FA985B29-5C76-433E-962E-707F550482F8}" srcId="{06942830-B891-4D6F-9148-6E482A52047D}" destId="{AF01279F-36AB-4460-A2D3-797478879A11}" srcOrd="0" destOrd="0" parTransId="{71B3791F-AB95-4AA2-9826-2665946CBC04}" sibTransId="{C689BEF6-84DD-4323-996A-C59AF67836FE}"/>
    <dgm:cxn modelId="{1FA9F5D4-9B4C-4413-82B4-9AEF895A050E}" type="presOf" srcId="{06942830-B891-4D6F-9148-6E482A52047D}" destId="{E4684B30-8611-4858-AD97-3E726A0D2B86}" srcOrd="0" destOrd="0" presId="urn:microsoft.com/office/officeart/2009/3/layout/IncreasingArrowsProcess"/>
    <dgm:cxn modelId="{041A6110-7233-4994-B4AA-E347D394CF37}" type="presOf" srcId="{0A68C8FF-4590-469F-8814-9B133A638D28}" destId="{0C8CCE85-6B88-4D6F-87F1-85FCB14559DF}" srcOrd="0" destOrd="0" presId="urn:microsoft.com/office/officeart/2009/3/layout/IncreasingArrowsProcess"/>
    <dgm:cxn modelId="{E2858C4C-B3DA-4416-B8F8-CE6C41EEFC3D}" srcId="{CEDF97F6-35FC-48FD-9020-2E0CE998E6D2}" destId="{5BD2504D-1F04-4C15-B569-6D70321A5535}" srcOrd="0" destOrd="0" parTransId="{00145168-CA4C-4486-8F62-76D0A6AEF9D1}" sibTransId="{C07F65AA-A596-45C7-804C-D4DBA0EBD0C8}"/>
    <dgm:cxn modelId="{3EAC3548-04BC-479F-91FA-F2BBBD0B05A9}" type="presOf" srcId="{90D5703B-72AE-4C18-BB9C-7614C5676E3E}" destId="{6093DB9F-1C71-4FB9-A42E-73735525BC84}" srcOrd="0" destOrd="0" presId="urn:microsoft.com/office/officeart/2009/3/layout/IncreasingArrowsProcess"/>
    <dgm:cxn modelId="{6A5EC249-88A2-4D65-9AEC-121CC3BEBA82}" srcId="{06942830-B891-4D6F-9148-6E482A52047D}" destId="{CEDF97F6-35FC-48FD-9020-2E0CE998E6D2}" srcOrd="1" destOrd="0" parTransId="{5E9C3FC9-1D1F-4AD5-85FD-8DD23B8AB61B}" sibTransId="{D3901568-5147-46C0-B7F1-1C18A413FD56}"/>
    <dgm:cxn modelId="{57B3B4F3-AE40-4A29-9B9B-5C931F87980B}" type="presOf" srcId="{4C498C05-7C90-43F2-A855-B408B9D3E5FD}" destId="{72C3F622-0307-4CFE-83BD-E6BC30372400}" srcOrd="0" destOrd="0" presId="urn:microsoft.com/office/officeart/2009/3/layout/IncreasingArrowsProcess"/>
    <dgm:cxn modelId="{A0ED8446-127E-4221-894D-175F79FC0ED5}" type="presOf" srcId="{917A031E-AF6D-4DEF-A100-0A125CDF2639}" destId="{DA62F05B-EEC4-4E50-8482-4DB8213F0BE6}" srcOrd="0" destOrd="0" presId="urn:microsoft.com/office/officeart/2009/3/layout/IncreasingArrowsProcess"/>
    <dgm:cxn modelId="{D365348A-69DE-43D3-A3E5-87917AC5D36D}" srcId="{06942830-B891-4D6F-9148-6E482A52047D}" destId="{4C498C05-7C90-43F2-A855-B408B9D3E5FD}" srcOrd="3" destOrd="0" parTransId="{12495BB6-42CF-49CD-AA33-C52E4BA2EE9B}" sibTransId="{9C13E6CA-2D3A-4962-9165-CFF55614C1DD}"/>
    <dgm:cxn modelId="{DD10E35C-AA55-4F12-99BD-A07EFB5D0C49}" type="presOf" srcId="{5BD2504D-1F04-4C15-B569-6D70321A5535}" destId="{89E016B6-D879-458D-88B6-77FF5BFA9E2F}" srcOrd="0" destOrd="0" presId="urn:microsoft.com/office/officeart/2009/3/layout/IncreasingArrowsProcess"/>
    <dgm:cxn modelId="{BE9EB7DD-2A9B-484D-BF0C-5C805FA1F860}" type="presOf" srcId="{20F99F68-1F64-4785-88A2-1C566B11A100}" destId="{D922BA00-866C-4A34-90AF-47BF26EF396B}" srcOrd="0" destOrd="0" presId="urn:microsoft.com/office/officeart/2009/3/layout/IncreasingArrowsProcess"/>
    <dgm:cxn modelId="{D87ECF67-EA6D-4AB5-8074-DD7C61F06F50}" type="presParOf" srcId="{E4684B30-8611-4858-AD97-3E726A0D2B86}" destId="{6F8E57DF-1299-44C4-A9B6-11956A0D57EF}" srcOrd="0" destOrd="0" presId="urn:microsoft.com/office/officeart/2009/3/layout/IncreasingArrowsProcess"/>
    <dgm:cxn modelId="{9057C4D0-5ACF-4748-9665-E2417534F7E3}" type="presParOf" srcId="{E4684B30-8611-4858-AD97-3E726A0D2B86}" destId="{0C8CCE85-6B88-4D6F-87F1-85FCB14559DF}" srcOrd="1" destOrd="0" presId="urn:microsoft.com/office/officeart/2009/3/layout/IncreasingArrowsProcess"/>
    <dgm:cxn modelId="{0779E6FA-5105-42A5-A897-7E211C978EAE}" type="presParOf" srcId="{E4684B30-8611-4858-AD97-3E726A0D2B86}" destId="{E43E7718-AA3B-48B8-97CE-FDF5C75ABBDE}" srcOrd="2" destOrd="0" presId="urn:microsoft.com/office/officeart/2009/3/layout/IncreasingArrowsProcess"/>
    <dgm:cxn modelId="{23E6A770-A48E-425A-B551-749A3306BC3D}" type="presParOf" srcId="{E4684B30-8611-4858-AD97-3E726A0D2B86}" destId="{89E016B6-D879-458D-88B6-77FF5BFA9E2F}" srcOrd="3" destOrd="0" presId="urn:microsoft.com/office/officeart/2009/3/layout/IncreasingArrowsProcess"/>
    <dgm:cxn modelId="{7EC51F22-3E8A-472B-8A64-714FA22AE689}" type="presParOf" srcId="{E4684B30-8611-4858-AD97-3E726A0D2B86}" destId="{D922BA00-866C-4A34-90AF-47BF26EF396B}" srcOrd="4" destOrd="0" presId="urn:microsoft.com/office/officeart/2009/3/layout/IncreasingArrowsProcess"/>
    <dgm:cxn modelId="{2BE41851-2887-4504-8970-5D10683CF695}" type="presParOf" srcId="{E4684B30-8611-4858-AD97-3E726A0D2B86}" destId="{6093DB9F-1C71-4FB9-A42E-73735525BC84}" srcOrd="5" destOrd="0" presId="urn:microsoft.com/office/officeart/2009/3/layout/IncreasingArrowsProcess"/>
    <dgm:cxn modelId="{03820C71-C5DE-4D3D-9585-C106FF0CA4F0}" type="presParOf" srcId="{E4684B30-8611-4858-AD97-3E726A0D2B86}" destId="{72C3F622-0307-4CFE-83BD-E6BC30372400}" srcOrd="6" destOrd="0" presId="urn:microsoft.com/office/officeart/2009/3/layout/IncreasingArrowsProcess"/>
    <dgm:cxn modelId="{FD9ABAB6-8374-40C5-AA31-BF807B4FD3BF}" type="presParOf" srcId="{E4684B30-8611-4858-AD97-3E726A0D2B86}" destId="{DA62F05B-EEC4-4E50-8482-4DB8213F0BE6}" srcOrd="7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EBAAE-A7F0-481B-97DE-10B46D3EECD0}">
      <dsp:nvSpPr>
        <dsp:cNvPr id="0" name=""/>
        <dsp:cNvSpPr/>
      </dsp:nvSpPr>
      <dsp:spPr>
        <a:xfrm>
          <a:off x="422932" y="558"/>
          <a:ext cx="3516064" cy="2109638"/>
        </a:xfrm>
        <a:prstGeom prst="flowChartAlternateProcess">
          <a:avLst/>
        </a:prstGeom>
        <a:solidFill>
          <a:schemeClr val="tx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bg2">
                  <a:lumMod val="75000"/>
                </a:schemeClr>
              </a:solidFill>
            </a:rPr>
            <a:t>Zuby</a:t>
          </a:r>
          <a:endParaRPr lang="cs-CZ" sz="3600" b="1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525914" y="103540"/>
        <a:ext cx="3310100" cy="1903674"/>
      </dsp:txXfrm>
    </dsp:sp>
    <dsp:sp modelId="{A9CEE001-3D22-431A-BA8E-7B08FE27139E}">
      <dsp:nvSpPr>
        <dsp:cNvPr id="0" name=""/>
        <dsp:cNvSpPr/>
      </dsp:nvSpPr>
      <dsp:spPr>
        <a:xfrm>
          <a:off x="4290603" y="558"/>
          <a:ext cx="3516064" cy="2109638"/>
        </a:xfrm>
        <a:prstGeom prst="flowChartAlternateProcess">
          <a:avLst/>
        </a:prstGeom>
        <a:solidFill>
          <a:schemeClr val="tx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bg2">
                  <a:lumMod val="75000"/>
                </a:schemeClr>
              </a:solidFill>
            </a:rPr>
            <a:t>Kosti</a:t>
          </a:r>
          <a:endParaRPr lang="cs-CZ" sz="3600" b="1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4393585" y="103540"/>
        <a:ext cx="3310100" cy="1903674"/>
      </dsp:txXfrm>
    </dsp:sp>
    <dsp:sp modelId="{B5DA15B5-0BD7-4710-805D-33E6E843DB52}">
      <dsp:nvSpPr>
        <dsp:cNvPr id="0" name=""/>
        <dsp:cNvSpPr/>
      </dsp:nvSpPr>
      <dsp:spPr>
        <a:xfrm>
          <a:off x="422932" y="2461803"/>
          <a:ext cx="3516064" cy="2109638"/>
        </a:xfrm>
        <a:prstGeom prst="flowChartAlternateProcess">
          <a:avLst/>
        </a:prstGeom>
        <a:solidFill>
          <a:schemeClr val="tx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bg2">
                  <a:lumMod val="75000"/>
                </a:schemeClr>
              </a:solidFill>
            </a:rPr>
            <a:t>Skořápky vajec</a:t>
          </a:r>
          <a:endParaRPr lang="cs-CZ" sz="3600" b="1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525914" y="2564785"/>
        <a:ext cx="3310100" cy="1903674"/>
      </dsp:txXfrm>
    </dsp:sp>
    <dsp:sp modelId="{CFB08432-F204-4718-A82B-17B52F5E7AF9}">
      <dsp:nvSpPr>
        <dsp:cNvPr id="0" name=""/>
        <dsp:cNvSpPr/>
      </dsp:nvSpPr>
      <dsp:spPr>
        <a:xfrm>
          <a:off x="4290603" y="2461803"/>
          <a:ext cx="3516064" cy="2109638"/>
        </a:xfrm>
        <a:prstGeom prst="flowChartAlternateProcess">
          <a:avLst/>
        </a:prstGeom>
        <a:solidFill>
          <a:schemeClr val="tx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bg2">
                  <a:lumMod val="75000"/>
                </a:schemeClr>
              </a:solidFill>
            </a:rPr>
            <a:t>Krunýře</a:t>
          </a:r>
          <a:endParaRPr lang="cs-CZ" sz="3600" b="1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4393585" y="2564785"/>
        <a:ext cx="3310100" cy="19036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E57DF-1299-44C4-A9B6-11956A0D57EF}">
      <dsp:nvSpPr>
        <dsp:cNvPr id="0" name=""/>
        <dsp:cNvSpPr/>
      </dsp:nvSpPr>
      <dsp:spPr>
        <a:xfrm>
          <a:off x="0" y="124439"/>
          <a:ext cx="8229600" cy="11981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254000" bIns="190199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1">
                  <a:lumMod val="50000"/>
                </a:schemeClr>
              </a:solidFill>
            </a:rPr>
            <a:t>1.</a:t>
          </a:r>
          <a:endParaRPr lang="cs-CZ" sz="22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0" y="423966"/>
        <a:ext cx="7930074" cy="599053"/>
      </dsp:txXfrm>
    </dsp:sp>
    <dsp:sp modelId="{0C8CCE85-6B88-4D6F-87F1-85FCB14559DF}">
      <dsp:nvSpPr>
        <dsp:cNvPr id="0" name=""/>
        <dsp:cNvSpPr/>
      </dsp:nvSpPr>
      <dsp:spPr>
        <a:xfrm>
          <a:off x="0" y="1050307"/>
          <a:ext cx="1896922" cy="22161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>
                  <a:lumMod val="50000"/>
                </a:schemeClr>
              </a:solidFill>
            </a:rPr>
            <a:t>živočich nebo rostlina uvízne v usazeninách, obvykle pod vodou</a:t>
          </a:r>
          <a:endParaRPr lang="cs-CZ" sz="20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0" y="1050307"/>
        <a:ext cx="1896922" cy="2216135"/>
      </dsp:txXfrm>
    </dsp:sp>
    <dsp:sp modelId="{E43E7718-AA3B-48B8-97CE-FDF5C75ABBDE}">
      <dsp:nvSpPr>
        <dsp:cNvPr id="0" name=""/>
        <dsp:cNvSpPr/>
      </dsp:nvSpPr>
      <dsp:spPr>
        <a:xfrm>
          <a:off x="1896922" y="523667"/>
          <a:ext cx="6332677" cy="11981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254000" bIns="190199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1">
                  <a:lumMod val="50000"/>
                </a:schemeClr>
              </a:solidFill>
            </a:rPr>
            <a:t>2.</a:t>
          </a:r>
          <a:endParaRPr lang="cs-CZ" sz="22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1896922" y="823194"/>
        <a:ext cx="6033151" cy="599053"/>
      </dsp:txXfrm>
    </dsp:sp>
    <dsp:sp modelId="{89E016B6-D879-458D-88B6-77FF5BFA9E2F}">
      <dsp:nvSpPr>
        <dsp:cNvPr id="0" name=""/>
        <dsp:cNvSpPr/>
      </dsp:nvSpPr>
      <dsp:spPr>
        <a:xfrm>
          <a:off x="1896922" y="1449534"/>
          <a:ext cx="1896922" cy="2159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>
                  <a:lumMod val="50000"/>
                </a:schemeClr>
              </a:solidFill>
            </a:rPr>
            <a:t>masité části těla takto pohřbených živočichů se rychle rozloží</a:t>
          </a:r>
          <a:endParaRPr lang="cs-CZ" sz="20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1896922" y="1449534"/>
        <a:ext cx="1896922" cy="2159648"/>
      </dsp:txXfrm>
    </dsp:sp>
    <dsp:sp modelId="{D922BA00-866C-4A34-90AF-47BF26EF396B}">
      <dsp:nvSpPr>
        <dsp:cNvPr id="0" name=""/>
        <dsp:cNvSpPr/>
      </dsp:nvSpPr>
      <dsp:spPr>
        <a:xfrm>
          <a:off x="3793845" y="922894"/>
          <a:ext cx="4435754" cy="11981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254000" bIns="190199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1">
                  <a:lumMod val="50000"/>
                </a:schemeClr>
              </a:solidFill>
            </a:rPr>
            <a:t>3</a:t>
          </a:r>
          <a:endParaRPr lang="cs-CZ" sz="22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3793845" y="1222421"/>
        <a:ext cx="4136228" cy="599053"/>
      </dsp:txXfrm>
    </dsp:sp>
    <dsp:sp modelId="{6093DB9F-1C71-4FB9-A42E-73735525BC84}">
      <dsp:nvSpPr>
        <dsp:cNvPr id="0" name=""/>
        <dsp:cNvSpPr/>
      </dsp:nvSpPr>
      <dsp:spPr>
        <a:xfrm>
          <a:off x="3793845" y="1848761"/>
          <a:ext cx="1896922" cy="21740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>
                  <a:lumMod val="50000"/>
                </a:schemeClr>
              </a:solidFill>
            </a:rPr>
            <a:t>tvrdé složky, kosti a skořápky zůstanou zachovány</a:t>
          </a:r>
          <a:endParaRPr lang="cs-CZ" sz="20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3793845" y="1848761"/>
        <a:ext cx="1896922" cy="2174088"/>
      </dsp:txXfrm>
    </dsp:sp>
    <dsp:sp modelId="{72C3F622-0307-4CFE-83BD-E6BC30372400}">
      <dsp:nvSpPr>
        <dsp:cNvPr id="0" name=""/>
        <dsp:cNvSpPr/>
      </dsp:nvSpPr>
      <dsp:spPr>
        <a:xfrm>
          <a:off x="5690768" y="1322121"/>
          <a:ext cx="2538831" cy="11981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254000" bIns="190199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1">
                  <a:lumMod val="50000"/>
                </a:schemeClr>
              </a:solidFill>
            </a:rPr>
            <a:t>4</a:t>
          </a:r>
          <a:endParaRPr lang="cs-CZ" sz="22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5690768" y="1621648"/>
        <a:ext cx="2239305" cy="599053"/>
      </dsp:txXfrm>
    </dsp:sp>
    <dsp:sp modelId="{DA62F05B-EEC4-4E50-8482-4DB8213F0BE6}">
      <dsp:nvSpPr>
        <dsp:cNvPr id="0" name=""/>
        <dsp:cNvSpPr/>
      </dsp:nvSpPr>
      <dsp:spPr>
        <a:xfrm>
          <a:off x="5690768" y="2247988"/>
          <a:ext cx="1914204" cy="2199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>
                  <a:lumMod val="50000"/>
                </a:schemeClr>
              </a:solidFill>
            </a:rPr>
            <a:t>prosakující voda zanese spáry a dutiny nerostnými usazeninami a promění je v kámen</a:t>
          </a:r>
          <a:endParaRPr lang="cs-CZ" sz="2000" b="1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5690768" y="2247988"/>
        <a:ext cx="1914204" cy="21995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8DF5451-D116-44E5-A31E-E79C4C8C92B0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C5B5F4D-D40C-4835-A5BF-A9D2F561881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0544" y="404664"/>
            <a:ext cx="8062912" cy="1872208"/>
          </a:xfrm>
          <a:solidFill>
            <a:schemeClr val="accent2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>NÁZEV ŠKOLY: Základní škola a praktická škola Arkadie o. p. s.</a:t>
            </a:r>
            <a:b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>AUTOR: Mgr. Martina Vitvarová</a:t>
            </a:r>
            <a:b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>NÁZEV: 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VY_32_INOVACE_76_PŘÍRODOPIS_FOSILIE</a:t>
            </a:r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>TÉMA: 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FOSILIE</a:t>
            </a:r>
            <a:b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ČÍSLO </a:t>
            </a:r>
            <a:r>
              <a:rPr lang="cs-CZ" sz="1600" b="1" dirty="0">
                <a:solidFill>
                  <a:schemeClr val="accent2">
                    <a:lumMod val="75000"/>
                  </a:schemeClr>
                </a:solidFill>
              </a:rPr>
              <a:t>PROJEKTU: CZ.1.07./1.4.00/21.2257</a:t>
            </a:r>
            <a:r>
              <a:rPr lang="cs-CZ" sz="1600" kern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Rockwell"/>
              </a:rPr>
              <a:t/>
            </a:r>
            <a:br>
              <a:rPr lang="cs-CZ" sz="1600" kern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Rockwell"/>
              </a:rPr>
            </a:br>
            <a:endParaRPr lang="cs-CZ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35808" y="2420888"/>
            <a:ext cx="8062912" cy="17526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492896"/>
            <a:ext cx="5407152" cy="11521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7287344" cy="2286000"/>
          </a:xfrm>
        </p:spPr>
        <p:txBody>
          <a:bodyPr>
            <a:normAutofit fontScale="92500" lnSpcReduction="20000"/>
          </a:bodyPr>
          <a:lstStyle/>
          <a:p>
            <a:pPr marL="397764" indent="-342900">
              <a:buFont typeface="Arial" pitchFamily="34" charset="0"/>
              <a:buChar char="•"/>
            </a:pPr>
            <a:r>
              <a:rPr lang="cs-CZ" dirty="0"/>
              <a:t>Materiál určený pro výuku přírodopisu v 9. ročníku základní školy praktické</a:t>
            </a:r>
            <a:r>
              <a:rPr lang="cs-CZ" dirty="0" smtClean="0"/>
              <a:t>.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cs-CZ" dirty="0" smtClean="0"/>
              <a:t>Výklad nového učiva – zkameněliny, ukázky a charakteristika, vznik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cs-CZ" dirty="0" smtClean="0"/>
              <a:t>Motivační kvíz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cs-CZ" dirty="0" smtClean="0"/>
              <a:t>Použití </a:t>
            </a:r>
            <a:r>
              <a:rPr lang="cs-CZ" dirty="0"/>
              <a:t>na interaktivní </a:t>
            </a:r>
            <a:r>
              <a:rPr lang="cs-CZ" dirty="0" smtClean="0"/>
              <a:t>tabuli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cs-CZ" dirty="0" smtClean="0"/>
              <a:t>Práce žáky zaujala, aktivně se zapojovali do diskuse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cs-CZ" dirty="0" smtClean="0"/>
              <a:t>Vytvořeno 3. 1. </a:t>
            </a:r>
            <a:r>
              <a:rPr lang="cs-CZ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594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 červených písmen zjistíš, co jsou FOSILIE</a:t>
            </a:r>
            <a:endParaRPr lang="cs-CZ" b="1" dirty="0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159250" y="18827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3" name="Zástupný symbol pro obsah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407400"/>
              </p:ext>
            </p:extLst>
          </p:nvPr>
        </p:nvGraphicFramePr>
        <p:xfrm>
          <a:off x="1602968" y="2348880"/>
          <a:ext cx="5112564" cy="280416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852094"/>
                <a:gridCol w="852094"/>
                <a:gridCol w="852094"/>
                <a:gridCol w="852094"/>
                <a:gridCol w="852094"/>
                <a:gridCol w="852094"/>
              </a:tblGrid>
              <a:tr h="5313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A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Z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S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K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D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F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1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G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H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A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J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M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K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1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O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N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Ě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P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L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1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U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Z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L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T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</a:rPr>
                        <a:t>R</a:t>
                      </a:r>
                      <a:endParaRPr lang="cs-CZ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1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N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X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Y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W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>
                          <a:effectLst/>
                        </a:rPr>
                        <a:t>E</a:t>
                      </a:r>
                      <a:endParaRPr lang="cs-CZ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solidFill>
                            <a:srgbClr val="FF0000"/>
                          </a:solidFill>
                          <a:effectLst/>
                        </a:rPr>
                        <a:t>Y</a:t>
                      </a:r>
                      <a:endParaRPr lang="cs-CZ" sz="3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95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cs-CZ" sz="4000" b="1" dirty="0">
                <a:solidFill>
                  <a:schemeClr val="tx1">
                    <a:lumMod val="85000"/>
                  </a:schemeClr>
                </a:solidFill>
              </a:rPr>
              <a:t>Fosilie - zkameněliny</a:t>
            </a:r>
            <a:endParaRPr lang="cs-CZ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marL="64008" indent="0">
              <a:buNone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Zkamenělé </a:t>
            </a: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i nezkamenělé zbytky a otisky organismů </a:t>
            </a:r>
          </a:p>
          <a:p>
            <a:pPr marL="64008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8"/>
            <a:ext cx="3240360" cy="3240360"/>
          </a:xfrm>
          <a:prstGeom prst="rect">
            <a:avLst/>
          </a:prstGeom>
          <a:noFill/>
          <a:ln>
            <a:noFill/>
          </a:ln>
          <a:effectLst>
            <a:glow rad="228600">
              <a:schemeClr val="tx1">
                <a:lumMod val="9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382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>
                    <a:lumMod val="85000"/>
                  </a:schemeClr>
                </a:solidFill>
              </a:rPr>
              <a:t>Trilobit</a:t>
            </a:r>
            <a:endParaRPr lang="cs-CZ" sz="40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71800" y="2132856"/>
            <a:ext cx="3528392" cy="4113948"/>
          </a:xfrm>
        </p:spPr>
        <p:txBody>
          <a:bodyPr/>
          <a:lstStyle/>
          <a:p>
            <a:pPr marL="64008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0848"/>
            <a:ext cx="3528392" cy="4185956"/>
          </a:xfrm>
          <a:prstGeom prst="rect">
            <a:avLst/>
          </a:prstGeom>
          <a:noFill/>
          <a:ln>
            <a:noFill/>
          </a:ln>
          <a:effectLst>
            <a:glow rad="228600">
              <a:schemeClr val="tx1">
                <a:lumMod val="8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>
                    <a:lumMod val="85000"/>
                  </a:schemeClr>
                </a:solidFill>
              </a:rPr>
              <a:t>Jantar</a:t>
            </a:r>
            <a:endParaRPr lang="cs-CZ" sz="40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348880"/>
            <a:ext cx="7620000" cy="341947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0579"/>
            <a:ext cx="7620000" cy="3419475"/>
          </a:xfrm>
          <a:prstGeom prst="rect">
            <a:avLst/>
          </a:prstGeom>
          <a:noFill/>
          <a:ln>
            <a:noFill/>
          </a:ln>
          <a:effectLst>
            <a:glow rad="228600">
              <a:schemeClr val="tx1">
                <a:lumMod val="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>
                    <a:lumMod val="85000"/>
                  </a:schemeClr>
                </a:solidFill>
              </a:rPr>
              <a:t>Prehistorická ryba</a:t>
            </a:r>
            <a:endParaRPr lang="cs-CZ" sz="40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1613" y="1908862"/>
            <a:ext cx="7533963" cy="454594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08862"/>
            <a:ext cx="7620000" cy="4536504"/>
          </a:xfrm>
          <a:prstGeom prst="rect">
            <a:avLst/>
          </a:prstGeom>
          <a:noFill/>
          <a:ln>
            <a:noFill/>
          </a:ln>
          <a:effectLst>
            <a:glow rad="228600">
              <a:schemeClr val="tx1">
                <a:lumMod val="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Nejčastěji se dochovávají</a:t>
            </a:r>
            <a:endParaRPr lang="cs-CZ" b="1" dirty="0">
              <a:solidFill>
                <a:schemeClr val="tx1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300256"/>
              </p:ext>
            </p:extLst>
          </p:nvPr>
        </p:nvGraphicFramePr>
        <p:xfrm>
          <a:off x="457200" y="1882775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013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4EBAAE-A7F0-481B-97DE-10B46D3EECD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EE001-3D22-431A-BA8E-7B08FE27139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DA15B5-0BD7-4710-805D-33E6E843DB5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08432-F204-4718-A82B-17B52F5E7AF9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cs-CZ" sz="4000" b="1" dirty="0" smtClean="0">
                <a:solidFill>
                  <a:schemeClr val="tx1">
                    <a:lumMod val="85000"/>
                  </a:schemeClr>
                </a:solidFill>
              </a:rPr>
              <a:t>Vznik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675394"/>
              </p:ext>
            </p:extLst>
          </p:nvPr>
        </p:nvGraphicFramePr>
        <p:xfrm>
          <a:off x="457200" y="1882775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868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F8E57DF-1299-44C4-A9B6-11956A0D5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6F8E57DF-1299-44C4-A9B6-11956A0D5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C8CCE85-6B88-4D6F-87F1-85FCB14559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0C8CCE85-6B88-4D6F-87F1-85FCB14559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43E7718-AA3B-48B8-97CE-FDF5C75ABB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E43E7718-AA3B-48B8-97CE-FDF5C75ABB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9E016B6-D879-458D-88B6-77FF5BFA9E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89E016B6-D879-458D-88B6-77FF5BFA9E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22BA00-866C-4A34-90AF-47BF26EF3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D922BA00-866C-4A34-90AF-47BF26EF39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093DB9F-1C71-4FB9-A42E-73735525B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6093DB9F-1C71-4FB9-A42E-73735525BC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2C3F622-0307-4CFE-83BD-E6BC303724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72C3F622-0307-4CFE-83BD-E6BC303724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A62F05B-EEC4-4E50-8482-4DB8213F0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>
                                            <p:graphicEl>
                                              <a:dgm id="{DA62F05B-EEC4-4E50-8482-4DB8213F0B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/>
              <a:t>Soubor:Asaphiscuswheelerii.jpg</a:t>
            </a:r>
            <a:r>
              <a:rPr lang="cs-CZ" sz="1400" dirty="0"/>
              <a:t>. In </a:t>
            </a:r>
            <a:r>
              <a:rPr lang="cs-CZ" sz="1400" dirty="0" err="1"/>
              <a:t>Wikipedia</a:t>
            </a:r>
            <a:r>
              <a:rPr lang="cs-CZ" sz="1400" dirty="0"/>
              <a:t> 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19. 4. 2005, 18:32, last </a:t>
            </a:r>
            <a:r>
              <a:rPr lang="cs-CZ" sz="1400" dirty="0" err="1"/>
              <a:t>modified</a:t>
            </a:r>
            <a:r>
              <a:rPr lang="cs-CZ" sz="1400" dirty="0"/>
              <a:t> on 28. 5. 2005, 22:05 [cit. 2011-11-09]. Dostupné z WWW: &lt;http://cs.wikipedia.org/wiki/</a:t>
            </a:r>
            <a:r>
              <a:rPr lang="cs-CZ" sz="1400" dirty="0" err="1"/>
              <a:t>Soubor:Asaphiscuswheelerii.jpg</a:t>
            </a:r>
            <a:r>
              <a:rPr lang="cs-CZ" sz="1400" dirty="0" smtClean="0"/>
              <a:t>&gt;.</a:t>
            </a:r>
          </a:p>
          <a:p>
            <a:r>
              <a:rPr lang="cs-CZ" sz="1400" dirty="0"/>
              <a:t>Soubor:Amber.insect.800pix.050203.jpg. In </a:t>
            </a:r>
            <a:r>
              <a:rPr lang="cs-CZ" sz="1400" dirty="0" err="1"/>
              <a:t>Wikipedia</a:t>
            </a:r>
            <a:r>
              <a:rPr lang="cs-CZ" sz="1400" dirty="0"/>
              <a:t> 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29. 11. 2004, 07:26, last </a:t>
            </a:r>
            <a:r>
              <a:rPr lang="cs-CZ" sz="1400" dirty="0" err="1"/>
              <a:t>modified</a:t>
            </a:r>
            <a:r>
              <a:rPr lang="cs-CZ" sz="1400" dirty="0"/>
              <a:t> on 29. 11. 2004, 07:26 [cit. 2011-11-09]. Dostupné z WWW: &lt;http://cs.wikipedia.org/wiki/Soubor:Amber.insect.800pix.050203.jpg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Soubor:Fossil</a:t>
            </a:r>
            <a:r>
              <a:rPr lang="cs-CZ" sz="1400" dirty="0"/>
              <a:t> </a:t>
            </a:r>
            <a:r>
              <a:rPr lang="cs-CZ" sz="1400" dirty="0" err="1"/>
              <a:t>fish</a:t>
            </a:r>
            <a:r>
              <a:rPr lang="cs-CZ" sz="1400" dirty="0"/>
              <a:t> </a:t>
            </a:r>
            <a:r>
              <a:rPr lang="cs-CZ" sz="1400" dirty="0" err="1"/>
              <a:t>Fur</a:t>
            </a:r>
            <a:r>
              <a:rPr lang="cs-CZ" sz="1400" dirty="0"/>
              <a:t> Museum.jpg. In </a:t>
            </a:r>
            <a:r>
              <a:rPr lang="cs-CZ" sz="1400" dirty="0" err="1"/>
              <a:t>Wikipedia</a:t>
            </a:r>
            <a:r>
              <a:rPr lang="cs-CZ" sz="1400" dirty="0"/>
              <a:t> 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1. 10. 2006, 12:15, last </a:t>
            </a:r>
            <a:r>
              <a:rPr lang="cs-CZ" sz="1400" dirty="0" err="1"/>
              <a:t>modified</a:t>
            </a:r>
            <a:r>
              <a:rPr lang="cs-CZ" sz="1400" dirty="0"/>
              <a:t> on 1. 10. 2006, 12:15 [cit. 2011-11-09]. Dostupné z WWW: &lt;http://cs.wikipedia.org/wiki/</a:t>
            </a:r>
            <a:r>
              <a:rPr lang="cs-CZ" sz="1400" dirty="0" err="1"/>
              <a:t>Soubor:Fossil_fish_Fur_Museum.jpg</a:t>
            </a:r>
            <a:r>
              <a:rPr lang="cs-CZ" sz="1400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111646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178</TotalTime>
  <Words>327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NÁZEV ŠKOLY: Základní škola a praktická škola Arkadie o. p. s. AUTOR: Mgr. Martina Vitvarová NÁZEV: VY_32_INOVACE_76_PŘÍRODOPIS_FOSILIE TÉMA: FOSILIE ČÍSLO PROJEKTU: CZ.1.07./1.4.00/21.2257 </vt:lpstr>
      <vt:lpstr>Anotace</vt:lpstr>
      <vt:lpstr>Z červených písmen zjistíš, co jsou FOSILIE</vt:lpstr>
      <vt:lpstr>Fosilie - zkameněliny</vt:lpstr>
      <vt:lpstr>Trilobit</vt:lpstr>
      <vt:lpstr>Jantar</vt:lpstr>
      <vt:lpstr>Prehistorická ryba</vt:lpstr>
      <vt:lpstr>Nejčastěji se dochovávají</vt:lpstr>
      <vt:lpstr>Vznik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Fosilie - zkameněliny</dc:title>
  <dc:creator>Pavel</dc:creator>
  <cp:lastModifiedBy>Vitvarová Martina </cp:lastModifiedBy>
  <cp:revision>20</cp:revision>
  <dcterms:created xsi:type="dcterms:W3CDTF">2011-02-11T11:23:23Z</dcterms:created>
  <dcterms:modified xsi:type="dcterms:W3CDTF">2012-06-01T07:41:04Z</dcterms:modified>
</cp:coreProperties>
</file>