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485D48-0313-47F2-851C-04350FE4979E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FDA5506-2FDD-4ADC-95A8-57B84AE7EB4B}">
      <dgm:prSet phldrT="[Text]"/>
      <dgm:spPr/>
      <dgm:t>
        <a:bodyPr/>
        <a:lstStyle/>
        <a:p>
          <a:r>
            <a:rPr lang="cs-CZ" dirty="0" smtClean="0"/>
            <a:t>Rostliny</a:t>
          </a:r>
          <a:endParaRPr lang="cs-CZ" dirty="0"/>
        </a:p>
      </dgm:t>
    </dgm:pt>
    <dgm:pt modelId="{C9D72664-A445-4DC3-9AB7-A2E3EAD6CB5E}" type="parTrans" cxnId="{2224EE90-6293-4372-A5B8-A053F347E4F5}">
      <dgm:prSet/>
      <dgm:spPr/>
      <dgm:t>
        <a:bodyPr/>
        <a:lstStyle/>
        <a:p>
          <a:endParaRPr lang="cs-CZ"/>
        </a:p>
      </dgm:t>
    </dgm:pt>
    <dgm:pt modelId="{5ABC3E98-F9FC-430F-BFB3-17F6AC85F4AE}" type="sibTrans" cxnId="{2224EE90-6293-4372-A5B8-A053F347E4F5}">
      <dgm:prSet/>
      <dgm:spPr/>
      <dgm:t>
        <a:bodyPr/>
        <a:lstStyle/>
        <a:p>
          <a:endParaRPr lang="cs-CZ"/>
        </a:p>
      </dgm:t>
    </dgm:pt>
    <dgm:pt modelId="{7E7DE8D7-EF51-401C-8931-EAE73332B0FF}">
      <dgm:prSet phldrT="[Text]"/>
      <dgm:spPr/>
      <dgm:t>
        <a:bodyPr/>
        <a:lstStyle/>
        <a:p>
          <a:r>
            <a:rPr lang="cs-CZ" dirty="0" smtClean="0"/>
            <a:t>Mechy a byliny</a:t>
          </a:r>
          <a:endParaRPr lang="cs-CZ" dirty="0"/>
        </a:p>
      </dgm:t>
    </dgm:pt>
    <dgm:pt modelId="{A9499BF2-2A12-4429-9F3D-37ACA5E64C90}" type="parTrans" cxnId="{297E6FBC-B61E-4C59-924F-CA01211CAF3A}">
      <dgm:prSet/>
      <dgm:spPr/>
      <dgm:t>
        <a:bodyPr/>
        <a:lstStyle/>
        <a:p>
          <a:endParaRPr lang="cs-CZ"/>
        </a:p>
      </dgm:t>
    </dgm:pt>
    <dgm:pt modelId="{D7471C2C-334E-4463-BF4A-870427BE318A}" type="sibTrans" cxnId="{297E6FBC-B61E-4C59-924F-CA01211CAF3A}">
      <dgm:prSet/>
      <dgm:spPr/>
      <dgm:t>
        <a:bodyPr/>
        <a:lstStyle/>
        <a:p>
          <a:endParaRPr lang="cs-CZ"/>
        </a:p>
      </dgm:t>
    </dgm:pt>
    <dgm:pt modelId="{00D91FCE-3B79-42FC-A9FF-89FC15627A22}">
      <dgm:prSet phldrT="[Text]"/>
      <dgm:spPr/>
      <dgm:t>
        <a:bodyPr/>
        <a:lstStyle/>
        <a:p>
          <a:r>
            <a:rPr lang="cs-CZ" dirty="0" smtClean="0"/>
            <a:t>Keře </a:t>
          </a:r>
          <a:endParaRPr lang="cs-CZ" dirty="0"/>
        </a:p>
      </dgm:t>
    </dgm:pt>
    <dgm:pt modelId="{8FB92A3B-570D-458C-96C0-272897D798C6}" type="parTrans" cxnId="{B47FD4EE-F27C-473C-BEC9-EEE29D6D83C1}">
      <dgm:prSet/>
      <dgm:spPr/>
      <dgm:t>
        <a:bodyPr/>
        <a:lstStyle/>
        <a:p>
          <a:endParaRPr lang="cs-CZ"/>
        </a:p>
      </dgm:t>
    </dgm:pt>
    <dgm:pt modelId="{C8AD0989-1387-40EE-94C9-1A15F06614AB}" type="sibTrans" cxnId="{B47FD4EE-F27C-473C-BEC9-EEE29D6D83C1}">
      <dgm:prSet/>
      <dgm:spPr/>
      <dgm:t>
        <a:bodyPr/>
        <a:lstStyle/>
        <a:p>
          <a:endParaRPr lang="cs-CZ"/>
        </a:p>
      </dgm:t>
    </dgm:pt>
    <dgm:pt modelId="{1E2D1D4B-A623-4F28-AAB1-F3B1589FCEE1}">
      <dgm:prSet phldrT="[Text]"/>
      <dgm:spPr/>
      <dgm:t>
        <a:bodyPr/>
        <a:lstStyle/>
        <a:p>
          <a:r>
            <a:rPr lang="cs-CZ" dirty="0" smtClean="0"/>
            <a:t>Zvířata </a:t>
          </a:r>
          <a:endParaRPr lang="cs-CZ" dirty="0"/>
        </a:p>
      </dgm:t>
    </dgm:pt>
    <dgm:pt modelId="{A7AA17E9-A345-41EA-AF62-2EA9D5BE8A36}" type="parTrans" cxnId="{339E9681-4948-4639-A0A8-FBAB19D0CDDD}">
      <dgm:prSet/>
      <dgm:spPr/>
      <dgm:t>
        <a:bodyPr/>
        <a:lstStyle/>
        <a:p>
          <a:endParaRPr lang="cs-CZ"/>
        </a:p>
      </dgm:t>
    </dgm:pt>
    <dgm:pt modelId="{B5D41BFD-8C0E-448D-BB25-505D6809689D}" type="sibTrans" cxnId="{339E9681-4948-4639-A0A8-FBAB19D0CDDD}">
      <dgm:prSet/>
      <dgm:spPr/>
      <dgm:t>
        <a:bodyPr/>
        <a:lstStyle/>
        <a:p>
          <a:endParaRPr lang="cs-CZ"/>
        </a:p>
      </dgm:t>
    </dgm:pt>
    <dgm:pt modelId="{CB2A1C98-EE82-4BDB-B34C-A59862BC020B}">
      <dgm:prSet phldrT="[Text]"/>
      <dgm:spPr/>
      <dgm:t>
        <a:bodyPr/>
        <a:lstStyle/>
        <a:p>
          <a:r>
            <a:rPr lang="cs-CZ" dirty="0" smtClean="0"/>
            <a:t>Savci </a:t>
          </a:r>
          <a:endParaRPr lang="cs-CZ" dirty="0"/>
        </a:p>
      </dgm:t>
    </dgm:pt>
    <dgm:pt modelId="{C5745BD9-F5CF-43FA-8E69-B1D8C56AE582}" type="parTrans" cxnId="{D5E35EF7-35FC-4FE7-87C5-F756F0CF918C}">
      <dgm:prSet/>
      <dgm:spPr/>
      <dgm:t>
        <a:bodyPr/>
        <a:lstStyle/>
        <a:p>
          <a:endParaRPr lang="cs-CZ"/>
        </a:p>
      </dgm:t>
    </dgm:pt>
    <dgm:pt modelId="{A905738E-481B-4FFE-A6DE-6450A06C7B1D}" type="sibTrans" cxnId="{D5E35EF7-35FC-4FE7-87C5-F756F0CF918C}">
      <dgm:prSet/>
      <dgm:spPr/>
      <dgm:t>
        <a:bodyPr/>
        <a:lstStyle/>
        <a:p>
          <a:endParaRPr lang="cs-CZ"/>
        </a:p>
      </dgm:t>
    </dgm:pt>
    <dgm:pt modelId="{10912D0E-95D5-4DA7-8DB5-6BBA96785436}">
      <dgm:prSet phldrT="[Text]"/>
      <dgm:spPr/>
      <dgm:t>
        <a:bodyPr/>
        <a:lstStyle/>
        <a:p>
          <a:r>
            <a:rPr lang="cs-CZ" dirty="0" smtClean="0"/>
            <a:t>Ptáci </a:t>
          </a:r>
          <a:endParaRPr lang="cs-CZ" dirty="0"/>
        </a:p>
      </dgm:t>
    </dgm:pt>
    <dgm:pt modelId="{7733CDC8-FF18-4396-BD6D-3D8E6E7583FB}" type="parTrans" cxnId="{60FB9AE8-B125-4E1A-882F-78AAE8EFEA8E}">
      <dgm:prSet/>
      <dgm:spPr/>
      <dgm:t>
        <a:bodyPr/>
        <a:lstStyle/>
        <a:p>
          <a:endParaRPr lang="cs-CZ"/>
        </a:p>
      </dgm:t>
    </dgm:pt>
    <dgm:pt modelId="{7D7B0D5C-D27F-4440-B613-D942BF23CFBB}" type="sibTrans" cxnId="{60FB9AE8-B125-4E1A-882F-78AAE8EFEA8E}">
      <dgm:prSet/>
      <dgm:spPr/>
      <dgm:t>
        <a:bodyPr/>
        <a:lstStyle/>
        <a:p>
          <a:endParaRPr lang="cs-CZ"/>
        </a:p>
      </dgm:t>
    </dgm:pt>
    <dgm:pt modelId="{0C7218CC-54AF-4F81-B4D7-7BC3BEF49187}">
      <dgm:prSet/>
      <dgm:spPr/>
      <dgm:t>
        <a:bodyPr/>
        <a:lstStyle/>
        <a:p>
          <a:r>
            <a:rPr lang="cs-CZ" dirty="0" smtClean="0"/>
            <a:t>Stromy </a:t>
          </a:r>
          <a:endParaRPr lang="cs-CZ" dirty="0"/>
        </a:p>
      </dgm:t>
    </dgm:pt>
    <dgm:pt modelId="{5C67631E-BB9C-4CEF-9F3A-3857EA9141D5}" type="parTrans" cxnId="{DDFAF007-5540-4018-8B9D-90ACB62B0AED}">
      <dgm:prSet/>
      <dgm:spPr/>
      <dgm:t>
        <a:bodyPr/>
        <a:lstStyle/>
        <a:p>
          <a:endParaRPr lang="cs-CZ" b="0"/>
        </a:p>
      </dgm:t>
    </dgm:pt>
    <dgm:pt modelId="{8F13530E-DB2F-4E85-9E79-930AD03763F2}" type="sibTrans" cxnId="{DDFAF007-5540-4018-8B9D-90ACB62B0AED}">
      <dgm:prSet/>
      <dgm:spPr/>
      <dgm:t>
        <a:bodyPr/>
        <a:lstStyle/>
        <a:p>
          <a:endParaRPr lang="cs-CZ"/>
        </a:p>
      </dgm:t>
    </dgm:pt>
    <dgm:pt modelId="{AEA186F4-717D-4C42-8D8F-E9046312AF7A}">
      <dgm:prSet/>
      <dgm:spPr/>
      <dgm:t>
        <a:bodyPr/>
        <a:lstStyle/>
        <a:p>
          <a:r>
            <a:rPr lang="cs-CZ" dirty="0" smtClean="0"/>
            <a:t>Hmyz </a:t>
          </a:r>
          <a:endParaRPr lang="cs-CZ" dirty="0"/>
        </a:p>
      </dgm:t>
    </dgm:pt>
    <dgm:pt modelId="{00974C42-EB53-44A7-86ED-782E03FE9848}" type="parTrans" cxnId="{9F676582-D1F3-4A50-A1B6-CAC5DE6F98D4}">
      <dgm:prSet/>
      <dgm:spPr/>
      <dgm:t>
        <a:bodyPr/>
        <a:lstStyle/>
        <a:p>
          <a:endParaRPr lang="cs-CZ"/>
        </a:p>
      </dgm:t>
    </dgm:pt>
    <dgm:pt modelId="{B79B9B07-6717-45C7-99AF-EEA95BCDA1C2}" type="sibTrans" cxnId="{9F676582-D1F3-4A50-A1B6-CAC5DE6F98D4}">
      <dgm:prSet/>
      <dgm:spPr/>
      <dgm:t>
        <a:bodyPr/>
        <a:lstStyle/>
        <a:p>
          <a:endParaRPr lang="cs-CZ"/>
        </a:p>
      </dgm:t>
    </dgm:pt>
    <dgm:pt modelId="{3CB453D4-F7CB-4EE2-B3C3-D42183224A33}" type="pres">
      <dgm:prSet presAssocID="{5F485D48-0313-47F2-851C-04350FE4979E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FFC8250-4F70-4D7F-A90E-887755DE7B0A}" type="pres">
      <dgm:prSet presAssocID="{DFDA5506-2FDD-4ADC-95A8-57B84AE7EB4B}" presName="root" presStyleCnt="0"/>
      <dgm:spPr/>
    </dgm:pt>
    <dgm:pt modelId="{475CC5E2-F37C-4548-AA33-B7E5F6789C1A}" type="pres">
      <dgm:prSet presAssocID="{DFDA5506-2FDD-4ADC-95A8-57B84AE7EB4B}" presName="rootComposite" presStyleCnt="0"/>
      <dgm:spPr/>
    </dgm:pt>
    <dgm:pt modelId="{9DC26519-ADEF-4DAE-9F21-58890BF85556}" type="pres">
      <dgm:prSet presAssocID="{DFDA5506-2FDD-4ADC-95A8-57B84AE7EB4B}" presName="rootText" presStyleLbl="node1" presStyleIdx="0" presStyleCnt="2"/>
      <dgm:spPr/>
      <dgm:t>
        <a:bodyPr/>
        <a:lstStyle/>
        <a:p>
          <a:endParaRPr lang="cs-CZ"/>
        </a:p>
      </dgm:t>
    </dgm:pt>
    <dgm:pt modelId="{108509B4-CD0E-4FBD-A63C-9EAB90B2CBC5}" type="pres">
      <dgm:prSet presAssocID="{DFDA5506-2FDD-4ADC-95A8-57B84AE7EB4B}" presName="rootConnector" presStyleLbl="node1" presStyleIdx="0" presStyleCnt="2"/>
      <dgm:spPr/>
      <dgm:t>
        <a:bodyPr/>
        <a:lstStyle/>
        <a:p>
          <a:endParaRPr lang="cs-CZ"/>
        </a:p>
      </dgm:t>
    </dgm:pt>
    <dgm:pt modelId="{598B3112-D98D-47C1-9D22-AD2730CD6D18}" type="pres">
      <dgm:prSet presAssocID="{DFDA5506-2FDD-4ADC-95A8-57B84AE7EB4B}" presName="childShape" presStyleCnt="0"/>
      <dgm:spPr/>
    </dgm:pt>
    <dgm:pt modelId="{0C543AEC-E1AF-4B85-B086-D7B2C16280D0}" type="pres">
      <dgm:prSet presAssocID="{A9499BF2-2A12-4429-9F3D-37ACA5E64C90}" presName="Name13" presStyleLbl="parChTrans1D2" presStyleIdx="0" presStyleCnt="6"/>
      <dgm:spPr/>
      <dgm:t>
        <a:bodyPr/>
        <a:lstStyle/>
        <a:p>
          <a:endParaRPr lang="cs-CZ"/>
        </a:p>
      </dgm:t>
    </dgm:pt>
    <dgm:pt modelId="{848199C3-3C44-49D1-B920-E08D4ABA03E3}" type="pres">
      <dgm:prSet presAssocID="{7E7DE8D7-EF51-401C-8931-EAE73332B0FF}" presName="childText" presStyleLbl="bg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ABB215-540C-4C5D-A63F-B83481ECABCE}" type="pres">
      <dgm:prSet presAssocID="{8FB92A3B-570D-458C-96C0-272897D798C6}" presName="Name13" presStyleLbl="parChTrans1D2" presStyleIdx="1" presStyleCnt="6"/>
      <dgm:spPr/>
      <dgm:t>
        <a:bodyPr/>
        <a:lstStyle/>
        <a:p>
          <a:endParaRPr lang="cs-CZ"/>
        </a:p>
      </dgm:t>
    </dgm:pt>
    <dgm:pt modelId="{6F4CE131-BD36-491C-A904-0DB666B98DE8}" type="pres">
      <dgm:prSet presAssocID="{00D91FCE-3B79-42FC-A9FF-89FC15627A22}" presName="childText" presStyleLbl="bgAcc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3A2294-E629-4954-94AA-E86CC6773DC1}" type="pres">
      <dgm:prSet presAssocID="{5C67631E-BB9C-4CEF-9F3A-3857EA9141D5}" presName="Name13" presStyleLbl="parChTrans1D2" presStyleIdx="2" presStyleCnt="6"/>
      <dgm:spPr/>
      <dgm:t>
        <a:bodyPr/>
        <a:lstStyle/>
        <a:p>
          <a:endParaRPr lang="cs-CZ"/>
        </a:p>
      </dgm:t>
    </dgm:pt>
    <dgm:pt modelId="{2921166E-DA5C-483D-ADAD-7BDEA4EBAA92}" type="pres">
      <dgm:prSet presAssocID="{0C7218CC-54AF-4F81-B4D7-7BC3BEF49187}" presName="childText" presStyleLbl="bgAcc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159E6F-B734-4D55-A82B-390E9520BA8B}" type="pres">
      <dgm:prSet presAssocID="{1E2D1D4B-A623-4F28-AAB1-F3B1589FCEE1}" presName="root" presStyleCnt="0"/>
      <dgm:spPr/>
    </dgm:pt>
    <dgm:pt modelId="{52E39389-4D8C-4F47-BB0C-89BAF4B27022}" type="pres">
      <dgm:prSet presAssocID="{1E2D1D4B-A623-4F28-AAB1-F3B1589FCEE1}" presName="rootComposite" presStyleCnt="0"/>
      <dgm:spPr/>
    </dgm:pt>
    <dgm:pt modelId="{8CA66CE6-C987-43D2-99C6-CDA9B8242B69}" type="pres">
      <dgm:prSet presAssocID="{1E2D1D4B-A623-4F28-AAB1-F3B1589FCEE1}" presName="rootText" presStyleLbl="node1" presStyleIdx="1" presStyleCnt="2"/>
      <dgm:spPr/>
      <dgm:t>
        <a:bodyPr/>
        <a:lstStyle/>
        <a:p>
          <a:endParaRPr lang="cs-CZ"/>
        </a:p>
      </dgm:t>
    </dgm:pt>
    <dgm:pt modelId="{64FCE95C-09AE-4CCC-86B3-7CFE37C429E3}" type="pres">
      <dgm:prSet presAssocID="{1E2D1D4B-A623-4F28-AAB1-F3B1589FCEE1}" presName="rootConnector" presStyleLbl="node1" presStyleIdx="1" presStyleCnt="2"/>
      <dgm:spPr/>
      <dgm:t>
        <a:bodyPr/>
        <a:lstStyle/>
        <a:p>
          <a:endParaRPr lang="cs-CZ"/>
        </a:p>
      </dgm:t>
    </dgm:pt>
    <dgm:pt modelId="{81792541-48D3-472A-B088-39BF4C4B810B}" type="pres">
      <dgm:prSet presAssocID="{1E2D1D4B-A623-4F28-AAB1-F3B1589FCEE1}" presName="childShape" presStyleCnt="0"/>
      <dgm:spPr/>
    </dgm:pt>
    <dgm:pt modelId="{6B4EBF2C-8628-45B8-89B1-D4EE91F0EC60}" type="pres">
      <dgm:prSet presAssocID="{C5745BD9-F5CF-43FA-8E69-B1D8C56AE582}" presName="Name13" presStyleLbl="parChTrans1D2" presStyleIdx="3" presStyleCnt="6"/>
      <dgm:spPr/>
      <dgm:t>
        <a:bodyPr/>
        <a:lstStyle/>
        <a:p>
          <a:endParaRPr lang="cs-CZ"/>
        </a:p>
      </dgm:t>
    </dgm:pt>
    <dgm:pt modelId="{2F33FB7A-9B5B-44AC-967C-A4C77B632B90}" type="pres">
      <dgm:prSet presAssocID="{CB2A1C98-EE82-4BDB-B34C-A59862BC020B}" presName="childText" presStyleLbl="bg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3DD7FB-D102-4CC6-9CC8-46361DA9CABC}" type="pres">
      <dgm:prSet presAssocID="{7733CDC8-FF18-4396-BD6D-3D8E6E7583FB}" presName="Name13" presStyleLbl="parChTrans1D2" presStyleIdx="4" presStyleCnt="6"/>
      <dgm:spPr/>
      <dgm:t>
        <a:bodyPr/>
        <a:lstStyle/>
        <a:p>
          <a:endParaRPr lang="cs-CZ"/>
        </a:p>
      </dgm:t>
    </dgm:pt>
    <dgm:pt modelId="{70F5FEF3-173C-4317-8BF1-6AD083A27AC3}" type="pres">
      <dgm:prSet presAssocID="{10912D0E-95D5-4DA7-8DB5-6BBA96785436}" presName="childText" presStyleLbl="bg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E8353F-817F-4CDA-B4FC-A50B21A72913}" type="pres">
      <dgm:prSet presAssocID="{00974C42-EB53-44A7-86ED-782E03FE9848}" presName="Name13" presStyleLbl="parChTrans1D2" presStyleIdx="5" presStyleCnt="6"/>
      <dgm:spPr/>
      <dgm:t>
        <a:bodyPr/>
        <a:lstStyle/>
        <a:p>
          <a:endParaRPr lang="cs-CZ"/>
        </a:p>
      </dgm:t>
    </dgm:pt>
    <dgm:pt modelId="{0334954D-907A-41E1-B01E-E556ABE800AB}" type="pres">
      <dgm:prSet presAssocID="{AEA186F4-717D-4C42-8D8F-E9046312AF7A}" presName="childText" presStyleLbl="bg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9E9681-4948-4639-A0A8-FBAB19D0CDDD}" srcId="{5F485D48-0313-47F2-851C-04350FE4979E}" destId="{1E2D1D4B-A623-4F28-AAB1-F3B1589FCEE1}" srcOrd="1" destOrd="0" parTransId="{A7AA17E9-A345-41EA-AF62-2EA9D5BE8A36}" sibTransId="{B5D41BFD-8C0E-448D-BB25-505D6809689D}"/>
    <dgm:cxn modelId="{D5E35EF7-35FC-4FE7-87C5-F756F0CF918C}" srcId="{1E2D1D4B-A623-4F28-AAB1-F3B1589FCEE1}" destId="{CB2A1C98-EE82-4BDB-B34C-A59862BC020B}" srcOrd="0" destOrd="0" parTransId="{C5745BD9-F5CF-43FA-8E69-B1D8C56AE582}" sibTransId="{A905738E-481B-4FFE-A6DE-6450A06C7B1D}"/>
    <dgm:cxn modelId="{0B83C363-F348-4462-BEF8-4806D2D5CA65}" type="presOf" srcId="{C5745BD9-F5CF-43FA-8E69-B1D8C56AE582}" destId="{6B4EBF2C-8628-45B8-89B1-D4EE91F0EC60}" srcOrd="0" destOrd="0" presId="urn:microsoft.com/office/officeart/2005/8/layout/hierarchy3"/>
    <dgm:cxn modelId="{7C801E9B-1402-4C7E-A865-B90C52ABDDD0}" type="presOf" srcId="{00974C42-EB53-44A7-86ED-782E03FE9848}" destId="{10E8353F-817F-4CDA-B4FC-A50B21A72913}" srcOrd="0" destOrd="0" presId="urn:microsoft.com/office/officeart/2005/8/layout/hierarchy3"/>
    <dgm:cxn modelId="{5A7B074E-504D-4C86-9BF4-B0D2AB4FB9A8}" type="presOf" srcId="{00D91FCE-3B79-42FC-A9FF-89FC15627A22}" destId="{6F4CE131-BD36-491C-A904-0DB666B98DE8}" srcOrd="0" destOrd="0" presId="urn:microsoft.com/office/officeart/2005/8/layout/hierarchy3"/>
    <dgm:cxn modelId="{139413C6-62B4-4523-B1D3-8BA7918467E1}" type="presOf" srcId="{DFDA5506-2FDD-4ADC-95A8-57B84AE7EB4B}" destId="{9DC26519-ADEF-4DAE-9F21-58890BF85556}" srcOrd="0" destOrd="0" presId="urn:microsoft.com/office/officeart/2005/8/layout/hierarchy3"/>
    <dgm:cxn modelId="{CAEF8521-EF39-44F1-9ADF-C26C010A72D6}" type="presOf" srcId="{5F485D48-0313-47F2-851C-04350FE4979E}" destId="{3CB453D4-F7CB-4EE2-B3C3-D42183224A33}" srcOrd="0" destOrd="0" presId="urn:microsoft.com/office/officeart/2005/8/layout/hierarchy3"/>
    <dgm:cxn modelId="{B47FD4EE-F27C-473C-BEC9-EEE29D6D83C1}" srcId="{DFDA5506-2FDD-4ADC-95A8-57B84AE7EB4B}" destId="{00D91FCE-3B79-42FC-A9FF-89FC15627A22}" srcOrd="1" destOrd="0" parTransId="{8FB92A3B-570D-458C-96C0-272897D798C6}" sibTransId="{C8AD0989-1387-40EE-94C9-1A15F06614AB}"/>
    <dgm:cxn modelId="{9F676582-D1F3-4A50-A1B6-CAC5DE6F98D4}" srcId="{1E2D1D4B-A623-4F28-AAB1-F3B1589FCEE1}" destId="{AEA186F4-717D-4C42-8D8F-E9046312AF7A}" srcOrd="2" destOrd="0" parTransId="{00974C42-EB53-44A7-86ED-782E03FE9848}" sibTransId="{B79B9B07-6717-45C7-99AF-EEA95BCDA1C2}"/>
    <dgm:cxn modelId="{69D9DF5E-2386-4D71-9A2B-42D8A2FF18D8}" type="presOf" srcId="{10912D0E-95D5-4DA7-8DB5-6BBA96785436}" destId="{70F5FEF3-173C-4317-8BF1-6AD083A27AC3}" srcOrd="0" destOrd="0" presId="urn:microsoft.com/office/officeart/2005/8/layout/hierarchy3"/>
    <dgm:cxn modelId="{2224EE90-6293-4372-A5B8-A053F347E4F5}" srcId="{5F485D48-0313-47F2-851C-04350FE4979E}" destId="{DFDA5506-2FDD-4ADC-95A8-57B84AE7EB4B}" srcOrd="0" destOrd="0" parTransId="{C9D72664-A445-4DC3-9AB7-A2E3EAD6CB5E}" sibTransId="{5ABC3E98-F9FC-430F-BFB3-17F6AC85F4AE}"/>
    <dgm:cxn modelId="{A15A14DB-902B-4079-93F2-5FDDE858C65B}" type="presOf" srcId="{1E2D1D4B-A623-4F28-AAB1-F3B1589FCEE1}" destId="{64FCE95C-09AE-4CCC-86B3-7CFE37C429E3}" srcOrd="1" destOrd="0" presId="urn:microsoft.com/office/officeart/2005/8/layout/hierarchy3"/>
    <dgm:cxn modelId="{FEAE21BF-149B-4251-AC0F-12A736EE7730}" type="presOf" srcId="{CB2A1C98-EE82-4BDB-B34C-A59862BC020B}" destId="{2F33FB7A-9B5B-44AC-967C-A4C77B632B90}" srcOrd="0" destOrd="0" presId="urn:microsoft.com/office/officeart/2005/8/layout/hierarchy3"/>
    <dgm:cxn modelId="{DDFAF007-5540-4018-8B9D-90ACB62B0AED}" srcId="{DFDA5506-2FDD-4ADC-95A8-57B84AE7EB4B}" destId="{0C7218CC-54AF-4F81-B4D7-7BC3BEF49187}" srcOrd="2" destOrd="0" parTransId="{5C67631E-BB9C-4CEF-9F3A-3857EA9141D5}" sibTransId="{8F13530E-DB2F-4E85-9E79-930AD03763F2}"/>
    <dgm:cxn modelId="{60FB9AE8-B125-4E1A-882F-78AAE8EFEA8E}" srcId="{1E2D1D4B-A623-4F28-AAB1-F3B1589FCEE1}" destId="{10912D0E-95D5-4DA7-8DB5-6BBA96785436}" srcOrd="1" destOrd="0" parTransId="{7733CDC8-FF18-4396-BD6D-3D8E6E7583FB}" sibTransId="{7D7B0D5C-D27F-4440-B613-D942BF23CFBB}"/>
    <dgm:cxn modelId="{3E838A3A-E054-4CF6-8163-CDBB7EE17B3E}" type="presOf" srcId="{AEA186F4-717D-4C42-8D8F-E9046312AF7A}" destId="{0334954D-907A-41E1-B01E-E556ABE800AB}" srcOrd="0" destOrd="0" presId="urn:microsoft.com/office/officeart/2005/8/layout/hierarchy3"/>
    <dgm:cxn modelId="{0C066A19-41D0-4AD6-836E-F037E2D46AAD}" type="presOf" srcId="{1E2D1D4B-A623-4F28-AAB1-F3B1589FCEE1}" destId="{8CA66CE6-C987-43D2-99C6-CDA9B8242B69}" srcOrd="0" destOrd="0" presId="urn:microsoft.com/office/officeart/2005/8/layout/hierarchy3"/>
    <dgm:cxn modelId="{F60FE945-4958-4B6A-8C88-23C0E566CC6B}" type="presOf" srcId="{5C67631E-BB9C-4CEF-9F3A-3857EA9141D5}" destId="{BC3A2294-E629-4954-94AA-E86CC6773DC1}" srcOrd="0" destOrd="0" presId="urn:microsoft.com/office/officeart/2005/8/layout/hierarchy3"/>
    <dgm:cxn modelId="{297E6FBC-B61E-4C59-924F-CA01211CAF3A}" srcId="{DFDA5506-2FDD-4ADC-95A8-57B84AE7EB4B}" destId="{7E7DE8D7-EF51-401C-8931-EAE73332B0FF}" srcOrd="0" destOrd="0" parTransId="{A9499BF2-2A12-4429-9F3D-37ACA5E64C90}" sibTransId="{D7471C2C-334E-4463-BF4A-870427BE318A}"/>
    <dgm:cxn modelId="{D6D51937-96C7-4659-A3D1-324391B370E5}" type="presOf" srcId="{0C7218CC-54AF-4F81-B4D7-7BC3BEF49187}" destId="{2921166E-DA5C-483D-ADAD-7BDEA4EBAA92}" srcOrd="0" destOrd="0" presId="urn:microsoft.com/office/officeart/2005/8/layout/hierarchy3"/>
    <dgm:cxn modelId="{BA84D6BD-D5F5-4F14-81D0-71FD676545C5}" type="presOf" srcId="{DFDA5506-2FDD-4ADC-95A8-57B84AE7EB4B}" destId="{108509B4-CD0E-4FBD-A63C-9EAB90B2CBC5}" srcOrd="1" destOrd="0" presId="urn:microsoft.com/office/officeart/2005/8/layout/hierarchy3"/>
    <dgm:cxn modelId="{7F0B37EB-A333-4BC2-A2C7-34597FBB8B40}" type="presOf" srcId="{7E7DE8D7-EF51-401C-8931-EAE73332B0FF}" destId="{848199C3-3C44-49D1-B920-E08D4ABA03E3}" srcOrd="0" destOrd="0" presId="urn:microsoft.com/office/officeart/2005/8/layout/hierarchy3"/>
    <dgm:cxn modelId="{FF4644AB-10EB-42A5-8B92-B354AD800EB1}" type="presOf" srcId="{A9499BF2-2A12-4429-9F3D-37ACA5E64C90}" destId="{0C543AEC-E1AF-4B85-B086-D7B2C16280D0}" srcOrd="0" destOrd="0" presId="urn:microsoft.com/office/officeart/2005/8/layout/hierarchy3"/>
    <dgm:cxn modelId="{6D1888FC-8933-4E6A-A4A6-E3DF725EB5AA}" type="presOf" srcId="{7733CDC8-FF18-4396-BD6D-3D8E6E7583FB}" destId="{E93DD7FB-D102-4CC6-9CC8-46361DA9CABC}" srcOrd="0" destOrd="0" presId="urn:microsoft.com/office/officeart/2005/8/layout/hierarchy3"/>
    <dgm:cxn modelId="{5F6AAF40-C116-42F4-A8ED-9D0AA4DA4EF1}" type="presOf" srcId="{8FB92A3B-570D-458C-96C0-272897D798C6}" destId="{A5ABB215-540C-4C5D-A63F-B83481ECABCE}" srcOrd="0" destOrd="0" presId="urn:microsoft.com/office/officeart/2005/8/layout/hierarchy3"/>
    <dgm:cxn modelId="{9F30755E-C1D2-422E-A4D7-ABA40E3FB71B}" type="presParOf" srcId="{3CB453D4-F7CB-4EE2-B3C3-D42183224A33}" destId="{FFFC8250-4F70-4D7F-A90E-887755DE7B0A}" srcOrd="0" destOrd="0" presId="urn:microsoft.com/office/officeart/2005/8/layout/hierarchy3"/>
    <dgm:cxn modelId="{13BB76B3-D780-4CCD-B1C4-7AD89DCF5049}" type="presParOf" srcId="{FFFC8250-4F70-4D7F-A90E-887755DE7B0A}" destId="{475CC5E2-F37C-4548-AA33-B7E5F6789C1A}" srcOrd="0" destOrd="0" presId="urn:microsoft.com/office/officeart/2005/8/layout/hierarchy3"/>
    <dgm:cxn modelId="{69429138-11CE-468E-A195-326B3E24EF42}" type="presParOf" srcId="{475CC5E2-F37C-4548-AA33-B7E5F6789C1A}" destId="{9DC26519-ADEF-4DAE-9F21-58890BF85556}" srcOrd="0" destOrd="0" presId="urn:microsoft.com/office/officeart/2005/8/layout/hierarchy3"/>
    <dgm:cxn modelId="{41000404-A056-43C0-B63D-FAC0E02CA5E1}" type="presParOf" srcId="{475CC5E2-F37C-4548-AA33-B7E5F6789C1A}" destId="{108509B4-CD0E-4FBD-A63C-9EAB90B2CBC5}" srcOrd="1" destOrd="0" presId="urn:microsoft.com/office/officeart/2005/8/layout/hierarchy3"/>
    <dgm:cxn modelId="{4DC984C0-249F-4CB1-8D55-40B565968F14}" type="presParOf" srcId="{FFFC8250-4F70-4D7F-A90E-887755DE7B0A}" destId="{598B3112-D98D-47C1-9D22-AD2730CD6D18}" srcOrd="1" destOrd="0" presId="urn:microsoft.com/office/officeart/2005/8/layout/hierarchy3"/>
    <dgm:cxn modelId="{4D89CFD5-2170-46C1-938F-5715A7FB62B1}" type="presParOf" srcId="{598B3112-D98D-47C1-9D22-AD2730CD6D18}" destId="{0C543AEC-E1AF-4B85-B086-D7B2C16280D0}" srcOrd="0" destOrd="0" presId="urn:microsoft.com/office/officeart/2005/8/layout/hierarchy3"/>
    <dgm:cxn modelId="{3F493947-93D1-4510-981E-082F6A7DE446}" type="presParOf" srcId="{598B3112-D98D-47C1-9D22-AD2730CD6D18}" destId="{848199C3-3C44-49D1-B920-E08D4ABA03E3}" srcOrd="1" destOrd="0" presId="urn:microsoft.com/office/officeart/2005/8/layout/hierarchy3"/>
    <dgm:cxn modelId="{04F068E8-7A78-491A-8B79-7388A19A762D}" type="presParOf" srcId="{598B3112-D98D-47C1-9D22-AD2730CD6D18}" destId="{A5ABB215-540C-4C5D-A63F-B83481ECABCE}" srcOrd="2" destOrd="0" presId="urn:microsoft.com/office/officeart/2005/8/layout/hierarchy3"/>
    <dgm:cxn modelId="{083C4CE2-9D67-45F7-BE47-CF915F3231F6}" type="presParOf" srcId="{598B3112-D98D-47C1-9D22-AD2730CD6D18}" destId="{6F4CE131-BD36-491C-A904-0DB666B98DE8}" srcOrd="3" destOrd="0" presId="urn:microsoft.com/office/officeart/2005/8/layout/hierarchy3"/>
    <dgm:cxn modelId="{8B65B084-00AC-4224-953E-DA793FC64629}" type="presParOf" srcId="{598B3112-D98D-47C1-9D22-AD2730CD6D18}" destId="{BC3A2294-E629-4954-94AA-E86CC6773DC1}" srcOrd="4" destOrd="0" presId="urn:microsoft.com/office/officeart/2005/8/layout/hierarchy3"/>
    <dgm:cxn modelId="{F1BF67E5-5D62-49D8-803F-0846FA3934E6}" type="presParOf" srcId="{598B3112-D98D-47C1-9D22-AD2730CD6D18}" destId="{2921166E-DA5C-483D-ADAD-7BDEA4EBAA92}" srcOrd="5" destOrd="0" presId="urn:microsoft.com/office/officeart/2005/8/layout/hierarchy3"/>
    <dgm:cxn modelId="{E7145555-5A19-4E8C-8A26-0C4A05B3D92E}" type="presParOf" srcId="{3CB453D4-F7CB-4EE2-B3C3-D42183224A33}" destId="{38159E6F-B734-4D55-A82B-390E9520BA8B}" srcOrd="1" destOrd="0" presId="urn:microsoft.com/office/officeart/2005/8/layout/hierarchy3"/>
    <dgm:cxn modelId="{1FA0642C-6C83-46A9-8280-4E1519EC43FC}" type="presParOf" srcId="{38159E6F-B734-4D55-A82B-390E9520BA8B}" destId="{52E39389-4D8C-4F47-BB0C-89BAF4B27022}" srcOrd="0" destOrd="0" presId="urn:microsoft.com/office/officeart/2005/8/layout/hierarchy3"/>
    <dgm:cxn modelId="{8DF8E060-5B03-4AB3-9DEA-5D89D4A704FF}" type="presParOf" srcId="{52E39389-4D8C-4F47-BB0C-89BAF4B27022}" destId="{8CA66CE6-C987-43D2-99C6-CDA9B8242B69}" srcOrd="0" destOrd="0" presId="urn:microsoft.com/office/officeart/2005/8/layout/hierarchy3"/>
    <dgm:cxn modelId="{F4D6B8B7-7ABB-4AF2-9DA4-FA8C81C2B7C8}" type="presParOf" srcId="{52E39389-4D8C-4F47-BB0C-89BAF4B27022}" destId="{64FCE95C-09AE-4CCC-86B3-7CFE37C429E3}" srcOrd="1" destOrd="0" presId="urn:microsoft.com/office/officeart/2005/8/layout/hierarchy3"/>
    <dgm:cxn modelId="{CF1CCFE1-925E-4F32-9D16-DBEE0465EECB}" type="presParOf" srcId="{38159E6F-B734-4D55-A82B-390E9520BA8B}" destId="{81792541-48D3-472A-B088-39BF4C4B810B}" srcOrd="1" destOrd="0" presId="urn:microsoft.com/office/officeart/2005/8/layout/hierarchy3"/>
    <dgm:cxn modelId="{67DBA2C1-F138-432B-A34E-C4051863656D}" type="presParOf" srcId="{81792541-48D3-472A-B088-39BF4C4B810B}" destId="{6B4EBF2C-8628-45B8-89B1-D4EE91F0EC60}" srcOrd="0" destOrd="0" presId="urn:microsoft.com/office/officeart/2005/8/layout/hierarchy3"/>
    <dgm:cxn modelId="{D2391E46-9BDB-45CA-8272-A0C3AEE6776A}" type="presParOf" srcId="{81792541-48D3-472A-B088-39BF4C4B810B}" destId="{2F33FB7A-9B5B-44AC-967C-A4C77B632B90}" srcOrd="1" destOrd="0" presId="urn:microsoft.com/office/officeart/2005/8/layout/hierarchy3"/>
    <dgm:cxn modelId="{E2120428-D255-4219-AD42-BCC93CC8D98D}" type="presParOf" srcId="{81792541-48D3-472A-B088-39BF4C4B810B}" destId="{E93DD7FB-D102-4CC6-9CC8-46361DA9CABC}" srcOrd="2" destOrd="0" presId="urn:microsoft.com/office/officeart/2005/8/layout/hierarchy3"/>
    <dgm:cxn modelId="{DEC741A8-CF9F-4D4A-BADA-C324A4900548}" type="presParOf" srcId="{81792541-48D3-472A-B088-39BF4C4B810B}" destId="{70F5FEF3-173C-4317-8BF1-6AD083A27AC3}" srcOrd="3" destOrd="0" presId="urn:microsoft.com/office/officeart/2005/8/layout/hierarchy3"/>
    <dgm:cxn modelId="{C37E5A1F-2BCD-46D1-99C6-EE3DB16C62F1}" type="presParOf" srcId="{81792541-48D3-472A-B088-39BF4C4B810B}" destId="{10E8353F-817F-4CDA-B4FC-A50B21A72913}" srcOrd="4" destOrd="0" presId="urn:microsoft.com/office/officeart/2005/8/layout/hierarchy3"/>
    <dgm:cxn modelId="{536BA98E-D313-452C-9952-D8F53704371A}" type="presParOf" srcId="{81792541-48D3-472A-B088-39BF4C4B810B}" destId="{0334954D-907A-41E1-B01E-E556ABE800AB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0E758E-4134-4BC2-9180-A41995974092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3FF9A9A-0A6C-446E-AD06-F0E6C3DB0554}">
      <dgm:prSet phldrT="[Text]"/>
      <dgm:spPr/>
      <dgm:t>
        <a:bodyPr/>
        <a:lstStyle/>
        <a:p>
          <a:r>
            <a:rPr lang="cs-CZ" dirty="0" smtClean="0"/>
            <a:t>Les, rybník, pole, louka, ….</a:t>
          </a:r>
          <a:endParaRPr lang="cs-CZ" dirty="0"/>
        </a:p>
      </dgm:t>
    </dgm:pt>
    <dgm:pt modelId="{20D81397-4C1F-4561-8BDA-D582E74B5561}" type="parTrans" cxnId="{270742CB-E12C-49EA-A78F-FAC6AE0304DC}">
      <dgm:prSet/>
      <dgm:spPr/>
      <dgm:t>
        <a:bodyPr/>
        <a:lstStyle/>
        <a:p>
          <a:endParaRPr lang="cs-CZ"/>
        </a:p>
      </dgm:t>
    </dgm:pt>
    <dgm:pt modelId="{3A27BAD6-9CCF-47BB-A9C1-39DC0D550184}" type="sibTrans" cxnId="{270742CB-E12C-49EA-A78F-FAC6AE0304DC}">
      <dgm:prSet/>
      <dgm:spPr/>
      <dgm:t>
        <a:bodyPr/>
        <a:lstStyle/>
        <a:p>
          <a:endParaRPr lang="cs-CZ"/>
        </a:p>
      </dgm:t>
    </dgm:pt>
    <dgm:pt modelId="{B4F8A233-670A-4567-B5C5-6258E96E290D}">
      <dgm:prSet phldrT="[Text]"/>
      <dgm:spPr/>
      <dgm:t>
        <a:bodyPr/>
        <a:lstStyle/>
        <a:p>
          <a:r>
            <a:rPr lang="cs-CZ" dirty="0" smtClean="0"/>
            <a:t>Rostlinná a živočišná společenství</a:t>
          </a:r>
          <a:endParaRPr lang="cs-CZ" dirty="0"/>
        </a:p>
      </dgm:t>
    </dgm:pt>
    <dgm:pt modelId="{565BDCD7-DA00-49E3-B383-F796DED76D4B}" type="parTrans" cxnId="{29BD695C-88E5-44D8-840C-CC5420D4465E}">
      <dgm:prSet/>
      <dgm:spPr/>
      <dgm:t>
        <a:bodyPr/>
        <a:lstStyle/>
        <a:p>
          <a:endParaRPr lang="cs-CZ"/>
        </a:p>
      </dgm:t>
    </dgm:pt>
    <dgm:pt modelId="{C67F9BF6-2CBD-43E8-8F4A-3FEAA49B0244}" type="sibTrans" cxnId="{29BD695C-88E5-44D8-840C-CC5420D4465E}">
      <dgm:prSet/>
      <dgm:spPr/>
      <dgm:t>
        <a:bodyPr/>
        <a:lstStyle/>
        <a:p>
          <a:endParaRPr lang="cs-CZ"/>
        </a:p>
      </dgm:t>
    </dgm:pt>
    <dgm:pt modelId="{42016E76-B3D4-47A2-9FB5-1187671FA075}">
      <dgm:prSet phldrT="[Text]"/>
      <dgm:spPr/>
      <dgm:t>
        <a:bodyPr/>
        <a:lstStyle/>
        <a:p>
          <a:r>
            <a:rPr lang="cs-CZ" dirty="0" smtClean="0"/>
            <a:t>Liší se rozmanitostí druhů </a:t>
          </a:r>
          <a:endParaRPr lang="cs-CZ" dirty="0"/>
        </a:p>
      </dgm:t>
    </dgm:pt>
    <dgm:pt modelId="{83C93683-2351-4A84-BACB-716A7306CD7D}" type="parTrans" cxnId="{B8D2BAB7-783B-42F8-B3D8-6D2A6A515755}">
      <dgm:prSet/>
      <dgm:spPr/>
      <dgm:t>
        <a:bodyPr/>
        <a:lstStyle/>
        <a:p>
          <a:endParaRPr lang="cs-CZ"/>
        </a:p>
      </dgm:t>
    </dgm:pt>
    <dgm:pt modelId="{77DC4521-09B0-42FE-BE77-A60AA5011A32}" type="sibTrans" cxnId="{B8D2BAB7-783B-42F8-B3D8-6D2A6A515755}">
      <dgm:prSet/>
      <dgm:spPr/>
      <dgm:t>
        <a:bodyPr/>
        <a:lstStyle/>
        <a:p>
          <a:endParaRPr lang="cs-CZ"/>
        </a:p>
      </dgm:t>
    </dgm:pt>
    <dgm:pt modelId="{854BBBFD-202F-4A5D-9A3C-5CF811BCEDD1}" type="pres">
      <dgm:prSet presAssocID="{750E758E-4134-4BC2-9180-A41995974092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72C4323-6237-49F5-B63D-255F0E663729}" type="pres">
      <dgm:prSet presAssocID="{43FF9A9A-0A6C-446E-AD06-F0E6C3DB0554}" presName="parentLin" presStyleCnt="0"/>
      <dgm:spPr/>
    </dgm:pt>
    <dgm:pt modelId="{29A5A1BA-B393-4E88-B41B-DDF4B4D4718E}" type="pres">
      <dgm:prSet presAssocID="{43FF9A9A-0A6C-446E-AD06-F0E6C3DB0554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2C520CF-FE9C-4807-B9DE-D8E281EEB62C}" type="pres">
      <dgm:prSet presAssocID="{43FF9A9A-0A6C-446E-AD06-F0E6C3DB0554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32AB56-6959-4620-86F8-21467151B3F2}" type="pres">
      <dgm:prSet presAssocID="{43FF9A9A-0A6C-446E-AD06-F0E6C3DB0554}" presName="negativeSpace" presStyleCnt="0"/>
      <dgm:spPr/>
    </dgm:pt>
    <dgm:pt modelId="{2D9D715F-ADF0-41E8-86AB-3B66B3FE8B93}" type="pres">
      <dgm:prSet presAssocID="{43FF9A9A-0A6C-446E-AD06-F0E6C3DB0554}" presName="childText" presStyleLbl="conFgAcc1" presStyleIdx="0" presStyleCnt="3">
        <dgm:presLayoutVars>
          <dgm:bulletEnabled val="1"/>
        </dgm:presLayoutVars>
      </dgm:prSet>
      <dgm:spPr/>
    </dgm:pt>
    <dgm:pt modelId="{7F46EBA5-5093-495C-9855-C8C61F7439E8}" type="pres">
      <dgm:prSet presAssocID="{3A27BAD6-9CCF-47BB-A9C1-39DC0D550184}" presName="spaceBetweenRectangles" presStyleCnt="0"/>
      <dgm:spPr/>
    </dgm:pt>
    <dgm:pt modelId="{35CD18DD-3581-45AB-8AED-CE7017C91B54}" type="pres">
      <dgm:prSet presAssocID="{B4F8A233-670A-4567-B5C5-6258E96E290D}" presName="parentLin" presStyleCnt="0"/>
      <dgm:spPr/>
    </dgm:pt>
    <dgm:pt modelId="{970E1B23-683D-4BCF-84F9-87E8C03FD873}" type="pres">
      <dgm:prSet presAssocID="{B4F8A233-670A-4567-B5C5-6258E96E290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F235C6E3-E544-4194-AC3C-248DC06CFD82}" type="pres">
      <dgm:prSet presAssocID="{B4F8A233-670A-4567-B5C5-6258E96E290D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E34883-C0D4-4C10-B8D1-81E83FFDFEAC}" type="pres">
      <dgm:prSet presAssocID="{B4F8A233-670A-4567-B5C5-6258E96E290D}" presName="negativeSpace" presStyleCnt="0"/>
      <dgm:spPr/>
    </dgm:pt>
    <dgm:pt modelId="{D7B333AC-9C30-41D6-AA5D-04BDF8848694}" type="pres">
      <dgm:prSet presAssocID="{B4F8A233-670A-4567-B5C5-6258E96E290D}" presName="childText" presStyleLbl="conFgAcc1" presStyleIdx="1" presStyleCnt="3">
        <dgm:presLayoutVars>
          <dgm:bulletEnabled val="1"/>
        </dgm:presLayoutVars>
      </dgm:prSet>
      <dgm:spPr/>
    </dgm:pt>
    <dgm:pt modelId="{1BB3E0CE-C3ED-4B6A-BC4A-F06BB8CB29AC}" type="pres">
      <dgm:prSet presAssocID="{C67F9BF6-2CBD-43E8-8F4A-3FEAA49B0244}" presName="spaceBetweenRectangles" presStyleCnt="0"/>
      <dgm:spPr/>
    </dgm:pt>
    <dgm:pt modelId="{592E17ED-B3D5-4F0B-BE44-76D654E23C9E}" type="pres">
      <dgm:prSet presAssocID="{42016E76-B3D4-47A2-9FB5-1187671FA075}" presName="parentLin" presStyleCnt="0"/>
      <dgm:spPr/>
    </dgm:pt>
    <dgm:pt modelId="{39AF0F29-76B8-49CF-A832-D87FD4C323F1}" type="pres">
      <dgm:prSet presAssocID="{42016E76-B3D4-47A2-9FB5-1187671FA075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10A410A5-7A02-4DC5-99AF-28F34EF8EBE2}" type="pres">
      <dgm:prSet presAssocID="{42016E76-B3D4-47A2-9FB5-1187671FA075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5F89DD-E7E5-4614-BE19-3658265F5FD9}" type="pres">
      <dgm:prSet presAssocID="{42016E76-B3D4-47A2-9FB5-1187671FA075}" presName="negativeSpace" presStyleCnt="0"/>
      <dgm:spPr/>
    </dgm:pt>
    <dgm:pt modelId="{A6E83245-F47F-4E08-8EB2-F32137910933}" type="pres">
      <dgm:prSet presAssocID="{42016E76-B3D4-47A2-9FB5-1187671FA075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FE2303D-E94C-4F51-A83B-6EF8D2C5DD95}" type="presOf" srcId="{B4F8A233-670A-4567-B5C5-6258E96E290D}" destId="{F235C6E3-E544-4194-AC3C-248DC06CFD82}" srcOrd="1" destOrd="0" presId="urn:microsoft.com/office/officeart/2005/8/layout/list1"/>
    <dgm:cxn modelId="{63DB0A26-F4FF-4A9E-888C-B1FE2A051DD3}" type="presOf" srcId="{B4F8A233-670A-4567-B5C5-6258E96E290D}" destId="{970E1B23-683D-4BCF-84F9-87E8C03FD873}" srcOrd="0" destOrd="0" presId="urn:microsoft.com/office/officeart/2005/8/layout/list1"/>
    <dgm:cxn modelId="{2C30C9ED-391A-43EC-9E40-46BCFB959ABE}" type="presOf" srcId="{42016E76-B3D4-47A2-9FB5-1187671FA075}" destId="{10A410A5-7A02-4DC5-99AF-28F34EF8EBE2}" srcOrd="1" destOrd="0" presId="urn:microsoft.com/office/officeart/2005/8/layout/list1"/>
    <dgm:cxn modelId="{50D995C3-B5AA-4AE5-9004-DA863E96EA13}" type="presOf" srcId="{750E758E-4134-4BC2-9180-A41995974092}" destId="{854BBBFD-202F-4A5D-9A3C-5CF811BCEDD1}" srcOrd="0" destOrd="0" presId="urn:microsoft.com/office/officeart/2005/8/layout/list1"/>
    <dgm:cxn modelId="{B3141EAE-8C11-4B22-B21D-4E1E84DE54FF}" type="presOf" srcId="{43FF9A9A-0A6C-446E-AD06-F0E6C3DB0554}" destId="{B2C520CF-FE9C-4807-B9DE-D8E281EEB62C}" srcOrd="1" destOrd="0" presId="urn:microsoft.com/office/officeart/2005/8/layout/list1"/>
    <dgm:cxn modelId="{183FD594-903B-473F-A807-7FA031951CBE}" type="presOf" srcId="{43FF9A9A-0A6C-446E-AD06-F0E6C3DB0554}" destId="{29A5A1BA-B393-4E88-B41B-DDF4B4D4718E}" srcOrd="0" destOrd="0" presId="urn:microsoft.com/office/officeart/2005/8/layout/list1"/>
    <dgm:cxn modelId="{29BD695C-88E5-44D8-840C-CC5420D4465E}" srcId="{750E758E-4134-4BC2-9180-A41995974092}" destId="{B4F8A233-670A-4567-B5C5-6258E96E290D}" srcOrd="1" destOrd="0" parTransId="{565BDCD7-DA00-49E3-B383-F796DED76D4B}" sibTransId="{C67F9BF6-2CBD-43E8-8F4A-3FEAA49B0244}"/>
    <dgm:cxn modelId="{2831989C-07AC-42A0-AF4B-B9A07F87B1DE}" type="presOf" srcId="{42016E76-B3D4-47A2-9FB5-1187671FA075}" destId="{39AF0F29-76B8-49CF-A832-D87FD4C323F1}" srcOrd="0" destOrd="0" presId="urn:microsoft.com/office/officeart/2005/8/layout/list1"/>
    <dgm:cxn modelId="{270742CB-E12C-49EA-A78F-FAC6AE0304DC}" srcId="{750E758E-4134-4BC2-9180-A41995974092}" destId="{43FF9A9A-0A6C-446E-AD06-F0E6C3DB0554}" srcOrd="0" destOrd="0" parTransId="{20D81397-4C1F-4561-8BDA-D582E74B5561}" sibTransId="{3A27BAD6-9CCF-47BB-A9C1-39DC0D550184}"/>
    <dgm:cxn modelId="{B8D2BAB7-783B-42F8-B3D8-6D2A6A515755}" srcId="{750E758E-4134-4BC2-9180-A41995974092}" destId="{42016E76-B3D4-47A2-9FB5-1187671FA075}" srcOrd="2" destOrd="0" parTransId="{83C93683-2351-4A84-BACB-716A7306CD7D}" sibTransId="{77DC4521-09B0-42FE-BE77-A60AA5011A32}"/>
    <dgm:cxn modelId="{D6A384AC-C4FB-48BC-A15E-00C1BDEE5AB3}" type="presParOf" srcId="{854BBBFD-202F-4A5D-9A3C-5CF811BCEDD1}" destId="{072C4323-6237-49F5-B63D-255F0E663729}" srcOrd="0" destOrd="0" presId="urn:microsoft.com/office/officeart/2005/8/layout/list1"/>
    <dgm:cxn modelId="{A548AFB6-DB56-4C7D-9C93-7AA55F2C8139}" type="presParOf" srcId="{072C4323-6237-49F5-B63D-255F0E663729}" destId="{29A5A1BA-B393-4E88-B41B-DDF4B4D4718E}" srcOrd="0" destOrd="0" presId="urn:microsoft.com/office/officeart/2005/8/layout/list1"/>
    <dgm:cxn modelId="{065707AD-8883-4932-A803-5EAC0C9C721E}" type="presParOf" srcId="{072C4323-6237-49F5-B63D-255F0E663729}" destId="{B2C520CF-FE9C-4807-B9DE-D8E281EEB62C}" srcOrd="1" destOrd="0" presId="urn:microsoft.com/office/officeart/2005/8/layout/list1"/>
    <dgm:cxn modelId="{B9C1F562-A9B8-45AC-9750-4B88685489C2}" type="presParOf" srcId="{854BBBFD-202F-4A5D-9A3C-5CF811BCEDD1}" destId="{7832AB56-6959-4620-86F8-21467151B3F2}" srcOrd="1" destOrd="0" presId="urn:microsoft.com/office/officeart/2005/8/layout/list1"/>
    <dgm:cxn modelId="{9E0CF244-1D5F-4986-BF34-65ACDC4B4760}" type="presParOf" srcId="{854BBBFD-202F-4A5D-9A3C-5CF811BCEDD1}" destId="{2D9D715F-ADF0-41E8-86AB-3B66B3FE8B93}" srcOrd="2" destOrd="0" presId="urn:microsoft.com/office/officeart/2005/8/layout/list1"/>
    <dgm:cxn modelId="{2DC93D17-F983-4C6D-BF07-43046549BC0D}" type="presParOf" srcId="{854BBBFD-202F-4A5D-9A3C-5CF811BCEDD1}" destId="{7F46EBA5-5093-495C-9855-C8C61F7439E8}" srcOrd="3" destOrd="0" presId="urn:microsoft.com/office/officeart/2005/8/layout/list1"/>
    <dgm:cxn modelId="{E990F06A-7516-4057-A3AD-F2C5FAE454F6}" type="presParOf" srcId="{854BBBFD-202F-4A5D-9A3C-5CF811BCEDD1}" destId="{35CD18DD-3581-45AB-8AED-CE7017C91B54}" srcOrd="4" destOrd="0" presId="urn:microsoft.com/office/officeart/2005/8/layout/list1"/>
    <dgm:cxn modelId="{2AB5AA17-F604-4F48-A99A-1431507A036C}" type="presParOf" srcId="{35CD18DD-3581-45AB-8AED-CE7017C91B54}" destId="{970E1B23-683D-4BCF-84F9-87E8C03FD873}" srcOrd="0" destOrd="0" presId="urn:microsoft.com/office/officeart/2005/8/layout/list1"/>
    <dgm:cxn modelId="{BF7FB050-8D16-4062-8C64-A221E47E3D49}" type="presParOf" srcId="{35CD18DD-3581-45AB-8AED-CE7017C91B54}" destId="{F235C6E3-E544-4194-AC3C-248DC06CFD82}" srcOrd="1" destOrd="0" presId="urn:microsoft.com/office/officeart/2005/8/layout/list1"/>
    <dgm:cxn modelId="{EE9D0E86-A3DC-4628-81A8-8D47437B8670}" type="presParOf" srcId="{854BBBFD-202F-4A5D-9A3C-5CF811BCEDD1}" destId="{E1E34883-C0D4-4C10-B8D1-81E83FFDFEAC}" srcOrd="5" destOrd="0" presId="urn:microsoft.com/office/officeart/2005/8/layout/list1"/>
    <dgm:cxn modelId="{F15ED129-28E2-4E22-B432-5E8D537A0E32}" type="presParOf" srcId="{854BBBFD-202F-4A5D-9A3C-5CF811BCEDD1}" destId="{D7B333AC-9C30-41D6-AA5D-04BDF8848694}" srcOrd="6" destOrd="0" presId="urn:microsoft.com/office/officeart/2005/8/layout/list1"/>
    <dgm:cxn modelId="{FAF9BC3A-7B06-45F0-87F3-1103AC70C459}" type="presParOf" srcId="{854BBBFD-202F-4A5D-9A3C-5CF811BCEDD1}" destId="{1BB3E0CE-C3ED-4B6A-BC4A-F06BB8CB29AC}" srcOrd="7" destOrd="0" presId="urn:microsoft.com/office/officeart/2005/8/layout/list1"/>
    <dgm:cxn modelId="{ED8AB135-F0B2-451E-950C-89935AE96DE2}" type="presParOf" srcId="{854BBBFD-202F-4A5D-9A3C-5CF811BCEDD1}" destId="{592E17ED-B3D5-4F0B-BE44-76D654E23C9E}" srcOrd="8" destOrd="0" presId="urn:microsoft.com/office/officeart/2005/8/layout/list1"/>
    <dgm:cxn modelId="{A09CCA05-CFA7-4712-9C93-D0256D759B88}" type="presParOf" srcId="{592E17ED-B3D5-4F0B-BE44-76D654E23C9E}" destId="{39AF0F29-76B8-49CF-A832-D87FD4C323F1}" srcOrd="0" destOrd="0" presId="urn:microsoft.com/office/officeart/2005/8/layout/list1"/>
    <dgm:cxn modelId="{19D10F91-3B09-4F7D-A40B-3CAC0AC8B621}" type="presParOf" srcId="{592E17ED-B3D5-4F0B-BE44-76D654E23C9E}" destId="{10A410A5-7A02-4DC5-99AF-28F34EF8EBE2}" srcOrd="1" destOrd="0" presId="urn:microsoft.com/office/officeart/2005/8/layout/list1"/>
    <dgm:cxn modelId="{9CA153EC-5997-43D0-9E3E-BA19EDDD62FB}" type="presParOf" srcId="{854BBBFD-202F-4A5D-9A3C-5CF811BCEDD1}" destId="{AC5F89DD-E7E5-4614-BE19-3658265F5FD9}" srcOrd="9" destOrd="0" presId="urn:microsoft.com/office/officeart/2005/8/layout/list1"/>
    <dgm:cxn modelId="{1306E320-6A9A-4A02-B973-F04AF1A86994}" type="presParOf" srcId="{854BBBFD-202F-4A5D-9A3C-5CF811BCEDD1}" destId="{A6E83245-F47F-4E08-8EB2-F3213791093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C26519-ADEF-4DAE-9F21-58890BF85556}">
      <dsp:nvSpPr>
        <dsp:cNvPr id="0" name=""/>
        <dsp:cNvSpPr/>
      </dsp:nvSpPr>
      <dsp:spPr>
        <a:xfrm>
          <a:off x="1949406" y="306"/>
          <a:ext cx="1924794" cy="9623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48260" rIns="7239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Rostliny</a:t>
          </a:r>
          <a:endParaRPr lang="cs-CZ" sz="3800" kern="1200" dirty="0"/>
        </a:p>
      </dsp:txBody>
      <dsp:txXfrm>
        <a:off x="1977594" y="28494"/>
        <a:ext cx="1868418" cy="906021"/>
      </dsp:txXfrm>
    </dsp:sp>
    <dsp:sp modelId="{0C543AEC-E1AF-4B85-B086-D7B2C16280D0}">
      <dsp:nvSpPr>
        <dsp:cNvPr id="0" name=""/>
        <dsp:cNvSpPr/>
      </dsp:nvSpPr>
      <dsp:spPr>
        <a:xfrm>
          <a:off x="2141886" y="962704"/>
          <a:ext cx="192479" cy="7217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21797"/>
              </a:lnTo>
              <a:lnTo>
                <a:pt x="192479" y="721797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8199C3-3C44-49D1-B920-E08D4ABA03E3}">
      <dsp:nvSpPr>
        <dsp:cNvPr id="0" name=""/>
        <dsp:cNvSpPr/>
      </dsp:nvSpPr>
      <dsp:spPr>
        <a:xfrm>
          <a:off x="2334365" y="1203303"/>
          <a:ext cx="1539835" cy="9623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Mechy a byliny</a:t>
          </a:r>
          <a:endParaRPr lang="cs-CZ" sz="2900" kern="1200" dirty="0"/>
        </a:p>
      </dsp:txBody>
      <dsp:txXfrm>
        <a:off x="2362553" y="1231491"/>
        <a:ext cx="1483459" cy="906021"/>
      </dsp:txXfrm>
    </dsp:sp>
    <dsp:sp modelId="{A5ABB215-540C-4C5D-A63F-B83481ECABCE}">
      <dsp:nvSpPr>
        <dsp:cNvPr id="0" name=""/>
        <dsp:cNvSpPr/>
      </dsp:nvSpPr>
      <dsp:spPr>
        <a:xfrm>
          <a:off x="2141886" y="962704"/>
          <a:ext cx="192479" cy="19247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24794"/>
              </a:lnTo>
              <a:lnTo>
                <a:pt x="192479" y="192479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4CE131-BD36-491C-A904-0DB666B98DE8}">
      <dsp:nvSpPr>
        <dsp:cNvPr id="0" name=""/>
        <dsp:cNvSpPr/>
      </dsp:nvSpPr>
      <dsp:spPr>
        <a:xfrm>
          <a:off x="2334365" y="2406299"/>
          <a:ext cx="1539835" cy="9623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Keře </a:t>
          </a:r>
          <a:endParaRPr lang="cs-CZ" sz="2900" kern="1200" dirty="0"/>
        </a:p>
      </dsp:txBody>
      <dsp:txXfrm>
        <a:off x="2362553" y="2434487"/>
        <a:ext cx="1483459" cy="906021"/>
      </dsp:txXfrm>
    </dsp:sp>
    <dsp:sp modelId="{BC3A2294-E629-4954-94AA-E86CC6773DC1}">
      <dsp:nvSpPr>
        <dsp:cNvPr id="0" name=""/>
        <dsp:cNvSpPr/>
      </dsp:nvSpPr>
      <dsp:spPr>
        <a:xfrm>
          <a:off x="2141886" y="962704"/>
          <a:ext cx="192479" cy="312779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27790"/>
              </a:lnTo>
              <a:lnTo>
                <a:pt x="192479" y="3127790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21166E-DA5C-483D-ADAD-7BDEA4EBAA92}">
      <dsp:nvSpPr>
        <dsp:cNvPr id="0" name=""/>
        <dsp:cNvSpPr/>
      </dsp:nvSpPr>
      <dsp:spPr>
        <a:xfrm>
          <a:off x="2334365" y="3609295"/>
          <a:ext cx="1539835" cy="9623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Stromy </a:t>
          </a:r>
          <a:endParaRPr lang="cs-CZ" sz="2900" kern="1200" dirty="0"/>
        </a:p>
      </dsp:txBody>
      <dsp:txXfrm>
        <a:off x="2362553" y="3637483"/>
        <a:ext cx="1483459" cy="906021"/>
      </dsp:txXfrm>
    </dsp:sp>
    <dsp:sp modelId="{8CA66CE6-C987-43D2-99C6-CDA9B8242B69}">
      <dsp:nvSpPr>
        <dsp:cNvPr id="0" name=""/>
        <dsp:cNvSpPr/>
      </dsp:nvSpPr>
      <dsp:spPr>
        <a:xfrm>
          <a:off x="4355399" y="306"/>
          <a:ext cx="1924794" cy="9623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48260" rIns="7239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Zvířata </a:t>
          </a:r>
          <a:endParaRPr lang="cs-CZ" sz="3800" kern="1200" dirty="0"/>
        </a:p>
      </dsp:txBody>
      <dsp:txXfrm>
        <a:off x="4383587" y="28494"/>
        <a:ext cx="1868418" cy="906021"/>
      </dsp:txXfrm>
    </dsp:sp>
    <dsp:sp modelId="{6B4EBF2C-8628-45B8-89B1-D4EE91F0EC60}">
      <dsp:nvSpPr>
        <dsp:cNvPr id="0" name=""/>
        <dsp:cNvSpPr/>
      </dsp:nvSpPr>
      <dsp:spPr>
        <a:xfrm>
          <a:off x="4547878" y="962704"/>
          <a:ext cx="192479" cy="7217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21797"/>
              </a:lnTo>
              <a:lnTo>
                <a:pt x="192479" y="721797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33FB7A-9B5B-44AC-967C-A4C77B632B90}">
      <dsp:nvSpPr>
        <dsp:cNvPr id="0" name=""/>
        <dsp:cNvSpPr/>
      </dsp:nvSpPr>
      <dsp:spPr>
        <a:xfrm>
          <a:off x="4740358" y="1203303"/>
          <a:ext cx="1539835" cy="9623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Savci </a:t>
          </a:r>
          <a:endParaRPr lang="cs-CZ" sz="2900" kern="1200" dirty="0"/>
        </a:p>
      </dsp:txBody>
      <dsp:txXfrm>
        <a:off x="4768546" y="1231491"/>
        <a:ext cx="1483459" cy="906021"/>
      </dsp:txXfrm>
    </dsp:sp>
    <dsp:sp modelId="{E93DD7FB-D102-4CC6-9CC8-46361DA9CABC}">
      <dsp:nvSpPr>
        <dsp:cNvPr id="0" name=""/>
        <dsp:cNvSpPr/>
      </dsp:nvSpPr>
      <dsp:spPr>
        <a:xfrm>
          <a:off x="4547878" y="962704"/>
          <a:ext cx="192479" cy="19247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24794"/>
              </a:lnTo>
              <a:lnTo>
                <a:pt x="192479" y="192479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F5FEF3-173C-4317-8BF1-6AD083A27AC3}">
      <dsp:nvSpPr>
        <dsp:cNvPr id="0" name=""/>
        <dsp:cNvSpPr/>
      </dsp:nvSpPr>
      <dsp:spPr>
        <a:xfrm>
          <a:off x="4740358" y="2406299"/>
          <a:ext cx="1539835" cy="9623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Ptáci </a:t>
          </a:r>
          <a:endParaRPr lang="cs-CZ" sz="2900" kern="1200" dirty="0"/>
        </a:p>
      </dsp:txBody>
      <dsp:txXfrm>
        <a:off x="4768546" y="2434487"/>
        <a:ext cx="1483459" cy="906021"/>
      </dsp:txXfrm>
    </dsp:sp>
    <dsp:sp modelId="{10E8353F-817F-4CDA-B4FC-A50B21A72913}">
      <dsp:nvSpPr>
        <dsp:cNvPr id="0" name=""/>
        <dsp:cNvSpPr/>
      </dsp:nvSpPr>
      <dsp:spPr>
        <a:xfrm>
          <a:off x="4547878" y="962704"/>
          <a:ext cx="192479" cy="312779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27790"/>
              </a:lnTo>
              <a:lnTo>
                <a:pt x="192479" y="3127790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34954D-907A-41E1-B01E-E556ABE800AB}">
      <dsp:nvSpPr>
        <dsp:cNvPr id="0" name=""/>
        <dsp:cNvSpPr/>
      </dsp:nvSpPr>
      <dsp:spPr>
        <a:xfrm>
          <a:off x="4740358" y="3609295"/>
          <a:ext cx="1539835" cy="9623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Hmyz </a:t>
          </a:r>
          <a:endParaRPr lang="cs-CZ" sz="2900" kern="1200" dirty="0"/>
        </a:p>
      </dsp:txBody>
      <dsp:txXfrm>
        <a:off x="4768546" y="3637483"/>
        <a:ext cx="1483459" cy="9060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9D715F-ADF0-41E8-86AB-3B66B3FE8B93}">
      <dsp:nvSpPr>
        <dsp:cNvPr id="0" name=""/>
        <dsp:cNvSpPr/>
      </dsp:nvSpPr>
      <dsp:spPr>
        <a:xfrm>
          <a:off x="0" y="869759"/>
          <a:ext cx="8229600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C520CF-FE9C-4807-B9DE-D8E281EEB62C}">
      <dsp:nvSpPr>
        <dsp:cNvPr id="0" name=""/>
        <dsp:cNvSpPr/>
      </dsp:nvSpPr>
      <dsp:spPr>
        <a:xfrm>
          <a:off x="411480" y="456479"/>
          <a:ext cx="5760720" cy="826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Les, rybník, pole, louka, ….</a:t>
          </a:r>
          <a:endParaRPr lang="cs-CZ" sz="2800" kern="1200" dirty="0"/>
        </a:p>
      </dsp:txBody>
      <dsp:txXfrm>
        <a:off x="451829" y="496828"/>
        <a:ext cx="5680022" cy="745862"/>
      </dsp:txXfrm>
    </dsp:sp>
    <dsp:sp modelId="{D7B333AC-9C30-41D6-AA5D-04BDF8848694}">
      <dsp:nvSpPr>
        <dsp:cNvPr id="0" name=""/>
        <dsp:cNvSpPr/>
      </dsp:nvSpPr>
      <dsp:spPr>
        <a:xfrm>
          <a:off x="0" y="2139840"/>
          <a:ext cx="8229600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35C6E3-E544-4194-AC3C-248DC06CFD82}">
      <dsp:nvSpPr>
        <dsp:cNvPr id="0" name=""/>
        <dsp:cNvSpPr/>
      </dsp:nvSpPr>
      <dsp:spPr>
        <a:xfrm>
          <a:off x="411480" y="1726559"/>
          <a:ext cx="5760720" cy="826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Rostlinná a živočišná společenství</a:t>
          </a:r>
          <a:endParaRPr lang="cs-CZ" sz="2800" kern="1200" dirty="0"/>
        </a:p>
      </dsp:txBody>
      <dsp:txXfrm>
        <a:off x="451829" y="1766908"/>
        <a:ext cx="5680022" cy="745862"/>
      </dsp:txXfrm>
    </dsp:sp>
    <dsp:sp modelId="{A6E83245-F47F-4E08-8EB2-F32137910933}">
      <dsp:nvSpPr>
        <dsp:cNvPr id="0" name=""/>
        <dsp:cNvSpPr/>
      </dsp:nvSpPr>
      <dsp:spPr>
        <a:xfrm>
          <a:off x="0" y="3409920"/>
          <a:ext cx="8229600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A410A5-7A02-4DC5-99AF-28F34EF8EBE2}">
      <dsp:nvSpPr>
        <dsp:cNvPr id="0" name=""/>
        <dsp:cNvSpPr/>
      </dsp:nvSpPr>
      <dsp:spPr>
        <a:xfrm>
          <a:off x="411480" y="2996640"/>
          <a:ext cx="5760720" cy="826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Liší se rozmanitostí druhů </a:t>
          </a:r>
          <a:endParaRPr lang="cs-CZ" sz="2800" kern="1200" dirty="0"/>
        </a:p>
      </dsp:txBody>
      <dsp:txXfrm>
        <a:off x="451829" y="3036989"/>
        <a:ext cx="5680022" cy="7458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448ADFF-3781-4FCD-955B-7E3D9189B08E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36632F2-EF95-487F-9264-2058389E489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12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8.wmf"/><Relationship Id="rId5" Type="http://schemas.openxmlformats.org/officeDocument/2006/relationships/diagramColors" Target="../diagrams/colors1.xml"/><Relationship Id="rId10" Type="http://schemas.openxmlformats.org/officeDocument/2006/relationships/image" Target="../media/image7.wmf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image" Target="../media/image20.png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12" Type="http://schemas.openxmlformats.org/officeDocument/2006/relationships/image" Target="../media/image19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11" Type="http://schemas.openxmlformats.org/officeDocument/2006/relationships/image" Target="../media/image18.wmf"/><Relationship Id="rId5" Type="http://schemas.openxmlformats.org/officeDocument/2006/relationships/image" Target="../media/image13.wmf"/><Relationship Id="rId10" Type="http://schemas.openxmlformats.org/officeDocument/2006/relationships/image" Target="../media/image17.png"/><Relationship Id="rId4" Type="http://schemas.openxmlformats.org/officeDocument/2006/relationships/image" Target="../media/image12.png"/><Relationship Id="rId9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b="1" dirty="0">
                <a:solidFill>
                  <a:schemeClr val="tx1"/>
                </a:solidFill>
              </a:rPr>
              <a:t>NÁZEV ŠKOLY</a:t>
            </a:r>
            <a:r>
              <a:rPr lang="cs-CZ" sz="1800" b="1" dirty="0" smtClean="0">
                <a:solidFill>
                  <a:schemeClr val="tx1"/>
                </a:solidFill>
              </a:rPr>
              <a:t>:  </a:t>
            </a:r>
            <a:r>
              <a:rPr lang="cs-CZ" sz="1800" b="1" dirty="0">
                <a:solidFill>
                  <a:schemeClr val="tx1"/>
                </a:solidFill>
              </a:rPr>
              <a:t>Základní škola a praktická škola Arkadie o. p. s.</a:t>
            </a:r>
            <a:br>
              <a:rPr lang="cs-CZ" sz="1800" b="1" dirty="0">
                <a:solidFill>
                  <a:schemeClr val="tx1"/>
                </a:solidFill>
              </a:rPr>
            </a:br>
            <a:r>
              <a:rPr lang="cs-CZ" sz="1800" b="1" dirty="0">
                <a:solidFill>
                  <a:schemeClr val="tx1"/>
                </a:solidFill>
              </a:rPr>
              <a:t>AUTOR: </a:t>
            </a:r>
            <a:r>
              <a:rPr lang="cs-CZ" sz="1800" b="1" dirty="0" smtClean="0">
                <a:solidFill>
                  <a:schemeClr val="tx1"/>
                </a:solidFill>
              </a:rPr>
              <a:t> Mgr</a:t>
            </a:r>
            <a:r>
              <a:rPr lang="cs-CZ" sz="1800" b="1" dirty="0">
                <a:solidFill>
                  <a:schemeClr val="tx1"/>
                </a:solidFill>
              </a:rPr>
              <a:t>. Martina Vitvarová</a:t>
            </a:r>
            <a:br>
              <a:rPr lang="cs-CZ" sz="1800" b="1" dirty="0">
                <a:solidFill>
                  <a:schemeClr val="tx1"/>
                </a:solidFill>
              </a:rPr>
            </a:br>
            <a:r>
              <a:rPr lang="cs-CZ" sz="1800" b="1" dirty="0">
                <a:solidFill>
                  <a:schemeClr val="tx1"/>
                </a:solidFill>
              </a:rPr>
              <a:t>NÁZEV: </a:t>
            </a:r>
            <a:r>
              <a:rPr lang="cs-CZ" sz="1800" b="1" dirty="0" smtClean="0">
                <a:solidFill>
                  <a:schemeClr val="tx1"/>
                </a:solidFill>
              </a:rPr>
              <a:t> VY_32_INOVACE_77_PŘÍRODOPIS_SPOLEČENSTVA ORGANISMŮ</a:t>
            </a:r>
            <a:r>
              <a:rPr lang="cs-CZ" sz="1800" b="1" dirty="0">
                <a:solidFill>
                  <a:schemeClr val="tx1"/>
                </a:solidFill>
              </a:rPr>
              <a:t/>
            </a:r>
            <a:br>
              <a:rPr lang="cs-CZ" sz="1800" b="1" dirty="0">
                <a:solidFill>
                  <a:schemeClr val="tx1"/>
                </a:solidFill>
              </a:rPr>
            </a:br>
            <a:r>
              <a:rPr lang="cs-CZ" sz="1800" b="1" dirty="0">
                <a:solidFill>
                  <a:schemeClr val="tx1"/>
                </a:solidFill>
              </a:rPr>
              <a:t>TÉMA: </a:t>
            </a:r>
            <a:r>
              <a:rPr lang="cs-CZ" sz="1800" b="1" dirty="0" smtClean="0">
                <a:solidFill>
                  <a:schemeClr val="tx1"/>
                </a:solidFill>
              </a:rPr>
              <a:t>SPOLEČENSTVA ORGANISMŮ</a:t>
            </a:r>
            <a:r>
              <a:rPr lang="cs-CZ" sz="1800" b="1" dirty="0">
                <a:solidFill>
                  <a:schemeClr val="tx1"/>
                </a:solidFill>
              </a:rPr>
              <a:t/>
            </a:r>
            <a:br>
              <a:rPr lang="cs-CZ" sz="1800" b="1" dirty="0">
                <a:solidFill>
                  <a:schemeClr val="tx1"/>
                </a:solidFill>
              </a:rPr>
            </a:br>
            <a:r>
              <a:rPr lang="cs-CZ" sz="1800" b="1" dirty="0">
                <a:solidFill>
                  <a:schemeClr val="tx1"/>
                </a:solidFill>
              </a:rPr>
              <a:t>ČÍSLO PROJEKTU: </a:t>
            </a:r>
            <a:r>
              <a:rPr lang="cs-CZ" sz="1800" b="1" dirty="0" smtClean="0">
                <a:solidFill>
                  <a:schemeClr val="tx1"/>
                </a:solidFill>
              </a:rPr>
              <a:t> CZ.1.07</a:t>
            </a:r>
            <a:r>
              <a:rPr lang="cs-CZ" sz="1800" b="1" dirty="0">
                <a:solidFill>
                  <a:schemeClr val="tx1"/>
                </a:solidFill>
              </a:rPr>
              <a:t>./1.4.00/21.2257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770637"/>
            <a:ext cx="5407152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15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určený pro výuku přírodopisu v 9. ročníku základní školy praktické.</a:t>
            </a:r>
          </a:p>
          <a:p>
            <a:r>
              <a:rPr lang="cs-CZ" dirty="0"/>
              <a:t>Výklad nového učiva – </a:t>
            </a:r>
            <a:r>
              <a:rPr lang="cs-CZ" dirty="0" smtClean="0"/>
              <a:t>společenstva a jejich charakteristika, vztahy</a:t>
            </a:r>
          </a:p>
          <a:p>
            <a:r>
              <a:rPr lang="cs-CZ" dirty="0" smtClean="0"/>
              <a:t>Prostor pro samostatnou práci – doplňování organismů k místu, kde žijí</a:t>
            </a:r>
            <a:endParaRPr lang="cs-CZ" dirty="0"/>
          </a:p>
          <a:p>
            <a:r>
              <a:rPr lang="cs-CZ" dirty="0"/>
              <a:t>Použití na interaktivní tabuli</a:t>
            </a:r>
          </a:p>
          <a:p>
            <a:r>
              <a:rPr lang="cs-CZ" dirty="0"/>
              <a:t>Práce žáky zaujala, aktivně </a:t>
            </a:r>
            <a:r>
              <a:rPr lang="cs-CZ" dirty="0" smtClean="0"/>
              <a:t>pracovali při samostatné práci</a:t>
            </a:r>
          </a:p>
          <a:p>
            <a:r>
              <a:rPr lang="cs-CZ" dirty="0" smtClean="0"/>
              <a:t>Vytvořeno 17. 1. </a:t>
            </a:r>
            <a:r>
              <a:rPr lang="cs-CZ" smtClean="0"/>
              <a:t>2012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087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9939098"/>
              </p:ext>
            </p:extLst>
          </p:nvPr>
        </p:nvGraphicFramePr>
        <p:xfrm>
          <a:off x="457200" y="1524000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Společenstva organismů - les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vitvarova\AppData\Local\Microsoft\Windows\Temporary Internet Files\Content.IE5\0XE9IPF3\MC9001231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73016"/>
            <a:ext cx="1512167" cy="130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itvarova\AppData\Local\Microsoft\Windows\Temporary Internet Files\Content.IE5\SSW5W5G8\MC9000881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873" y="1936989"/>
            <a:ext cx="1344571" cy="1598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itvarova\AppData\Local\Microsoft\Windows\Temporary Internet Files\Content.IE5\SSW5W5G8\MC9001933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860" y="4878275"/>
            <a:ext cx="1079577" cy="1614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itvarova\AppData\Local\Microsoft\Windows\Temporary Internet Files\Content.IE5\SSW5W5G8\MC90035615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29677"/>
            <a:ext cx="165963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itvarova\AppData\Local\Microsoft\Windows\Temporary Internet Files\Content.IE5\SSW5W5G8\MC90010923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89040"/>
            <a:ext cx="1102844" cy="1732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itvarova\AppData\Local\Microsoft\Windows\Temporary Internet Files\Content.IE5\ELR0BTAK\MC900438020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552" y="510772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67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C26519-ADEF-4DAE-9F21-58890BF855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9DC26519-ADEF-4DAE-9F21-58890BF855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9DC26519-ADEF-4DAE-9F21-58890BF855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9DC26519-ADEF-4DAE-9F21-58890BF855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A66CE6-C987-43D2-99C6-CDA9B8242B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8CA66CE6-C987-43D2-99C6-CDA9B8242B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8CA66CE6-C987-43D2-99C6-CDA9B8242B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8CA66CE6-C987-43D2-99C6-CDA9B8242B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543AEC-E1AF-4B85-B086-D7B2C1628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graphicEl>
                                              <a:dgm id="{0C543AEC-E1AF-4B85-B086-D7B2C16280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0C543AEC-E1AF-4B85-B086-D7B2C1628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0C543AEC-E1AF-4B85-B086-D7B2C1628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8199C3-3C44-49D1-B920-E08D4ABA0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848199C3-3C44-49D1-B920-E08D4ABA03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graphicEl>
                                              <a:dgm id="{848199C3-3C44-49D1-B920-E08D4ABA0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graphicEl>
                                              <a:dgm id="{848199C3-3C44-49D1-B920-E08D4ABA0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ABB215-540C-4C5D-A63F-B83481ECAB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graphicEl>
                                              <a:dgm id="{A5ABB215-540C-4C5D-A63F-B83481ECAB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graphicEl>
                                              <a:dgm id="{A5ABB215-540C-4C5D-A63F-B83481ECAB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graphicEl>
                                              <a:dgm id="{A5ABB215-540C-4C5D-A63F-B83481ECAB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4CE131-BD36-491C-A904-0DB666B98D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graphicEl>
                                              <a:dgm id="{6F4CE131-BD36-491C-A904-0DB666B98D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graphicEl>
                                              <a:dgm id="{6F4CE131-BD36-491C-A904-0DB666B98D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graphicEl>
                                              <a:dgm id="{6F4CE131-BD36-491C-A904-0DB666B98D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3A2294-E629-4954-94AA-E86CC6773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graphicEl>
                                              <a:dgm id="{BC3A2294-E629-4954-94AA-E86CC6773D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graphicEl>
                                              <a:dgm id="{BC3A2294-E629-4954-94AA-E86CC6773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graphicEl>
                                              <a:dgm id="{BC3A2294-E629-4954-94AA-E86CC6773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21166E-DA5C-483D-ADAD-7BDEA4EBAA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graphicEl>
                                              <a:dgm id="{2921166E-DA5C-483D-ADAD-7BDEA4EBAA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graphicEl>
                                              <a:dgm id="{2921166E-DA5C-483D-ADAD-7BDEA4EBAA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graphicEl>
                                              <a:dgm id="{2921166E-DA5C-483D-ADAD-7BDEA4EBAA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4EBF2C-8628-45B8-89B1-D4EE91F0E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graphicEl>
                                              <a:dgm id="{6B4EBF2C-8628-45B8-89B1-D4EE91F0EC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graphicEl>
                                              <a:dgm id="{6B4EBF2C-8628-45B8-89B1-D4EE91F0E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graphicEl>
                                              <a:dgm id="{6B4EBF2C-8628-45B8-89B1-D4EE91F0E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33FB7A-9B5B-44AC-967C-A4C77B632B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graphicEl>
                                              <a:dgm id="{2F33FB7A-9B5B-44AC-967C-A4C77B632B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graphicEl>
                                              <a:dgm id="{2F33FB7A-9B5B-44AC-967C-A4C77B632B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graphicEl>
                                              <a:dgm id="{2F33FB7A-9B5B-44AC-967C-A4C77B632B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3DD7FB-D102-4CC6-9CC8-46361DA9CA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>
                                            <p:graphicEl>
                                              <a:dgm id="{E93DD7FB-D102-4CC6-9CC8-46361DA9CA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graphicEl>
                                              <a:dgm id="{E93DD7FB-D102-4CC6-9CC8-46361DA9CA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graphicEl>
                                              <a:dgm id="{E93DD7FB-D102-4CC6-9CC8-46361DA9CA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F5FEF3-173C-4317-8BF1-6AD083A27A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graphicEl>
                                              <a:dgm id="{70F5FEF3-173C-4317-8BF1-6AD083A27A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graphicEl>
                                              <a:dgm id="{70F5FEF3-173C-4317-8BF1-6AD083A27A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graphicEl>
                                              <a:dgm id="{70F5FEF3-173C-4317-8BF1-6AD083A27A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E8353F-817F-4CDA-B4FC-A50B21A72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">
                                            <p:graphicEl>
                                              <a:dgm id="{10E8353F-817F-4CDA-B4FC-A50B21A729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graphicEl>
                                              <a:dgm id="{10E8353F-817F-4CDA-B4FC-A50B21A72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graphicEl>
                                              <a:dgm id="{10E8353F-817F-4CDA-B4FC-A50B21A72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34954D-907A-41E1-B01E-E556ABE800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">
                                            <p:graphicEl>
                                              <a:dgm id="{0334954D-907A-41E1-B01E-E556ABE800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graphicEl>
                                              <a:dgm id="{0334954D-907A-41E1-B01E-E556ABE800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graphicEl>
                                              <a:dgm id="{0334954D-907A-41E1-B01E-E556ABE800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0456318"/>
              </p:ext>
            </p:extLst>
          </p:nvPr>
        </p:nvGraphicFramePr>
        <p:xfrm>
          <a:off x="457200" y="1524000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Každý organismus v přírodě žije jen v takovém prostředí, které mu vyhovuje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94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C520CF-FE9C-4807-B9DE-D8E281EEB6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B2C520CF-FE9C-4807-B9DE-D8E281EEB6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B2C520CF-FE9C-4807-B9DE-D8E281EEB6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graphicEl>
                                              <a:dgm id="{B2C520CF-FE9C-4807-B9DE-D8E281EEB6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9D715F-ADF0-41E8-86AB-3B66B3FE8B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2D9D715F-ADF0-41E8-86AB-3B66B3FE8B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graphicEl>
                                              <a:dgm id="{2D9D715F-ADF0-41E8-86AB-3B66B3FE8B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2D9D715F-ADF0-41E8-86AB-3B66B3FE8B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35C6E3-E544-4194-AC3C-248DC06CFD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F235C6E3-E544-4194-AC3C-248DC06CFD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F235C6E3-E544-4194-AC3C-248DC06CFD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F235C6E3-E544-4194-AC3C-248DC06CFD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B333AC-9C30-41D6-AA5D-04BDF88486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D7B333AC-9C30-41D6-AA5D-04BDF88486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D7B333AC-9C30-41D6-AA5D-04BDF88486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D7B333AC-9C30-41D6-AA5D-04BDF88486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A410A5-7A02-4DC5-99AF-28F34EF8EB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graphicEl>
                                              <a:dgm id="{10A410A5-7A02-4DC5-99AF-28F34EF8EB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graphicEl>
                                              <a:dgm id="{10A410A5-7A02-4DC5-99AF-28F34EF8EB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10A410A5-7A02-4DC5-99AF-28F34EF8EB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E83245-F47F-4E08-8EB2-F321379109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graphicEl>
                                              <a:dgm id="{A6E83245-F47F-4E08-8EB2-F321379109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A6E83245-F47F-4E08-8EB2-F321379109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A6E83245-F47F-4E08-8EB2-F321379109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Kde žijí?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vitvarova\AppData\Local\Microsoft\Windows\Temporary Internet Files\Content.IE5\SSW5W5G8\MC900412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620688"/>
            <a:ext cx="2292036" cy="9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itvarova\AppData\Local\Microsoft\Windows\Temporary Internet Files\Content.IE5\TX4LNZHJ\MC9003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7722"/>
            <a:ext cx="1223467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itvarova\AppData\Local\Microsoft\Windows\Temporary Internet Files\Content.IE5\ELR0BTAK\MC90043802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09120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itvarova\AppData\Local\Microsoft\Windows\Temporary Internet Files\Content.IE5\TX4LNZHJ\MC9003701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293" y="2642650"/>
            <a:ext cx="907999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itvarova\AppData\Local\Microsoft\Windows\Temporary Internet Files\Content.IE5\TX4LNZHJ\MC9001227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639" y="4455905"/>
            <a:ext cx="1597507" cy="1061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itvarova\AppData\Local\Microsoft\Windows\Temporary Internet Files\Content.IE5\TX4LNZHJ\MC9004135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407" y="4455905"/>
            <a:ext cx="986074" cy="172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itvarova\AppData\Local\Microsoft\Windows\Temporary Internet Files\Content.IE5\SSW5W5G8\MC9004135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967" y="1089205"/>
            <a:ext cx="1598882" cy="144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itvarova\AppData\Local\Microsoft\Windows\Temporary Internet Files\Content.IE5\0XE9IPF3\MC90035615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324296"/>
            <a:ext cx="165963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vitvarova\AppData\Local\Microsoft\Windows\Temporary Internet Files\Content.IE5\SSW5W5G8\MC900438018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55741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vitvarova\AppData\Local\Microsoft\Windows\Temporary Internet Files\Content.IE5\SSW5W5G8\MC90032647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7283" y="1639967"/>
            <a:ext cx="1288613" cy="105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vitvarova\AppData\Local\Microsoft\Windows\Temporary Internet Files\Content.IE5\ELR0BTAK\MC90032446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074" y="2996952"/>
            <a:ext cx="1837030" cy="113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vitvarova\AppData\Local\Microsoft\Windows\Temporary Internet Files\Content.IE5\ELR0BTAK\MC900441708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580" y="2985557"/>
            <a:ext cx="1581514" cy="1581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2141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Rybník, řeka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Doplň organismy, které zde žijí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cs-CZ" dirty="0" smtClean="0"/>
              <a:t>Pole, louka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6121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Vzájemné vztahy ve společenstvu</a:t>
            </a:r>
            <a:br>
              <a:rPr lang="cs-CZ" dirty="0" smtClean="0">
                <a:solidFill>
                  <a:schemeClr val="bg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(spoj, co k sobě patří)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 smtClean="0"/>
              <a:t>Býložravci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Hmyz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Ptáci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Parazité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Rozšiřují semena</a:t>
            </a:r>
          </a:p>
          <a:p>
            <a:endParaRPr lang="cs-CZ" sz="3200" dirty="0"/>
          </a:p>
          <a:p>
            <a:r>
              <a:rPr lang="cs-CZ" sz="3200" dirty="0" smtClean="0"/>
              <a:t>Spásají rostliny</a:t>
            </a:r>
          </a:p>
          <a:p>
            <a:endParaRPr lang="cs-CZ" sz="3200" dirty="0"/>
          </a:p>
          <a:p>
            <a:r>
              <a:rPr lang="cs-CZ" sz="3200" dirty="0" smtClean="0"/>
              <a:t>Způsobují onemocnění</a:t>
            </a:r>
          </a:p>
          <a:p>
            <a:endParaRPr lang="cs-CZ" sz="3200" dirty="0"/>
          </a:p>
          <a:p>
            <a:r>
              <a:rPr lang="cs-CZ" sz="3200" dirty="0" smtClean="0"/>
              <a:t>Opyluje rostliny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5912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www.microsoft.office.com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186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183</TotalTime>
  <Words>148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NÁZEV ŠKOLY:  Základní škola a praktická škola Arkadie o. p. s. AUTOR:  Mgr. Martina Vitvarová NÁZEV:  VY_32_INOVACE_77_PŘÍRODOPIS_SPOLEČENSTVA ORGANISMŮ TÉMA: SPOLEČENSTVA ORGANISMŮ ČÍSLO PROJEKTU:  CZ.1.07./1.4.00/21.2257</vt:lpstr>
      <vt:lpstr>Anotace</vt:lpstr>
      <vt:lpstr>Společenstva organismů - les</vt:lpstr>
      <vt:lpstr>Každý organismus v přírodě žije jen v takovém prostředí, které mu vyhovuje</vt:lpstr>
      <vt:lpstr>Kde žijí?</vt:lpstr>
      <vt:lpstr>Doplň organismy, které zde žijí</vt:lpstr>
      <vt:lpstr>Vzájemné vztahy ve společenstvu (spoj, co k sobě patří)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Vitvarová Martina</dc:creator>
  <cp:lastModifiedBy>Vitvarová Martina </cp:lastModifiedBy>
  <cp:revision>11</cp:revision>
  <dcterms:created xsi:type="dcterms:W3CDTF">2012-01-27T08:00:22Z</dcterms:created>
  <dcterms:modified xsi:type="dcterms:W3CDTF">2012-06-01T07:41:45Z</dcterms:modified>
</cp:coreProperties>
</file>