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6" r:id="rId7"/>
    <p:sldId id="263" r:id="rId8"/>
    <p:sldId id="264" r:id="rId9"/>
    <p:sldId id="265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F230"/>
    <a:srgbClr val="E137A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2" autoAdjust="0"/>
    <p:restoredTop sz="94660"/>
  </p:normalViewPr>
  <p:slideViewPr>
    <p:cSldViewPr>
      <p:cViewPr>
        <p:scale>
          <a:sx n="77" d="100"/>
          <a:sy n="77" d="100"/>
        </p:scale>
        <p:origin x="-29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05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36272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</a:t>
            </a:r>
            <a:r>
              <a:rPr lang="cs-CZ" dirty="0" err="1" smtClean="0"/>
              <a:t>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F2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pokročíme k dalšímu již pátému písmenku </a:t>
            </a:r>
            <a:r>
              <a:rPr lang="cs-CZ" sz="2000" dirty="0" err="1" smtClean="0"/>
              <a:t>Ii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1999265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I </a:t>
            </a:r>
            <a:r>
              <a:rPr lang="cs-CZ" sz="20000" dirty="0" err="1" smtClean="0">
                <a:solidFill>
                  <a:srgbClr val="002060"/>
                </a:solidFill>
              </a:rPr>
              <a:t>i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F2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I </a:t>
            </a:r>
            <a:r>
              <a:rPr lang="cs-CZ" sz="2000" dirty="0" err="1" smtClean="0">
                <a:solidFill>
                  <a:srgbClr val="002060"/>
                </a:solidFill>
              </a:rPr>
              <a:t>i</a:t>
            </a:r>
            <a:r>
              <a:rPr lang="cs-CZ" sz="2000" dirty="0" smtClean="0">
                <a:solidFill>
                  <a:srgbClr val="002060"/>
                </a:solidFill>
              </a:rPr>
              <a:t>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Irena  miska  liška</a:t>
            </a:r>
          </a:p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pilník  Ivanka  silnice</a:t>
            </a:r>
          </a:p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dopis  Ivan  list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F2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Jak se jmenuje panenka?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Co potřebuje zdravotní sestřička?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Kdo to byl Vinnetou?</a:t>
            </a:r>
          </a:p>
        </p:txBody>
      </p:sp>
      <p:pic>
        <p:nvPicPr>
          <p:cNvPr id="1026" name="Picture 2" descr="K:\DCIM\100PHOTO\SAM_097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944"/>
            <a:ext cx="25005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K:\DCIM\100PHOTO\SAM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68960"/>
            <a:ext cx="272149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:\DCIM\100PHOTO\SAM_093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64704"/>
            <a:ext cx="2762436" cy="19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F2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nahlas písmena, černě zakroužkuj velká písmena a modře  zakroužkuj  malá písmena.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a  O  u  A  I  </a:t>
            </a:r>
            <a:r>
              <a:rPr lang="cs-CZ" sz="5400" dirty="0" err="1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FF0000"/>
                </a:solidFill>
              </a:rPr>
              <a:t>  U E u e  I O</a:t>
            </a: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 E  a   e  u  I  </a:t>
            </a:r>
            <a:r>
              <a:rPr lang="cs-CZ" sz="5400" dirty="0" err="1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FF0000"/>
                </a:solidFill>
              </a:rPr>
              <a:t>  A u </a:t>
            </a:r>
            <a:r>
              <a:rPr lang="cs-CZ" sz="5400" dirty="0" err="1" smtClean="0">
                <a:solidFill>
                  <a:srgbClr val="FF0000"/>
                </a:solidFill>
              </a:rPr>
              <a:t>U</a:t>
            </a:r>
            <a:r>
              <a:rPr lang="cs-CZ" sz="5400" dirty="0" smtClean="0">
                <a:solidFill>
                  <a:srgbClr val="FF0000"/>
                </a:solidFill>
              </a:rPr>
              <a:t> o </a:t>
            </a:r>
            <a:r>
              <a:rPr lang="cs-CZ" sz="5400" dirty="0" err="1" smtClean="0">
                <a:solidFill>
                  <a:srgbClr val="FF0000"/>
                </a:solidFill>
              </a:rPr>
              <a:t>O</a:t>
            </a:r>
            <a:r>
              <a:rPr lang="cs-CZ" sz="5400" dirty="0" smtClean="0">
                <a:solidFill>
                  <a:srgbClr val="FF0000"/>
                </a:solidFill>
              </a:rPr>
              <a:t> u</a:t>
            </a: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 U  </a:t>
            </a:r>
            <a:r>
              <a:rPr lang="cs-CZ" sz="5400" dirty="0" err="1" smtClean="0">
                <a:solidFill>
                  <a:srgbClr val="FF0000"/>
                </a:solidFill>
              </a:rPr>
              <a:t>u</a:t>
            </a:r>
            <a:r>
              <a:rPr lang="cs-CZ" sz="5400" dirty="0" smtClean="0">
                <a:solidFill>
                  <a:srgbClr val="FF0000"/>
                </a:solidFill>
              </a:rPr>
              <a:t>  A  e  i  a O </a:t>
            </a:r>
            <a:r>
              <a:rPr lang="cs-CZ" sz="5400" dirty="0" err="1" smtClean="0">
                <a:solidFill>
                  <a:srgbClr val="FF0000"/>
                </a:solidFill>
              </a:rPr>
              <a:t>o</a:t>
            </a:r>
            <a:r>
              <a:rPr lang="cs-CZ" sz="5400" dirty="0" smtClean="0">
                <a:solidFill>
                  <a:srgbClr val="FF0000"/>
                </a:solidFill>
              </a:rPr>
              <a:t> U </a:t>
            </a:r>
            <a:r>
              <a:rPr lang="cs-CZ" sz="5400" dirty="0" err="1" smtClean="0">
                <a:solidFill>
                  <a:srgbClr val="FF0000"/>
                </a:solidFill>
              </a:rPr>
              <a:t>u</a:t>
            </a:r>
            <a:r>
              <a:rPr lang="cs-CZ" sz="5400" dirty="0" smtClean="0">
                <a:solidFill>
                  <a:srgbClr val="FF0000"/>
                </a:solidFill>
              </a:rPr>
              <a:t> e </a:t>
            </a:r>
            <a:r>
              <a:rPr lang="cs-CZ" sz="5400" dirty="0" err="1" smtClean="0">
                <a:solidFill>
                  <a:srgbClr val="FF0000"/>
                </a:solidFill>
              </a:rPr>
              <a:t>E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F2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FF0000"/>
                </a:solidFill>
              </a:rPr>
              <a:t>Dnes jsme se naučili písmeno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smtClean="0">
                <a:solidFill>
                  <a:srgbClr val="002060"/>
                </a:solidFill>
              </a:rPr>
              <a:t>I </a:t>
            </a:r>
            <a:r>
              <a:rPr lang="cs-CZ" sz="20000" dirty="0" err="1" smtClean="0">
                <a:solidFill>
                  <a:srgbClr val="002060"/>
                </a:solidFill>
              </a:rPr>
              <a:t>i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F2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opět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209</TotalTime>
  <Words>219</Words>
  <Application>Microsoft Office PowerPoint</Application>
  <PresentationFormat>Předvádění na obrazovce (4:3)</PresentationFormat>
  <Paragraphs>45</Paragraphs>
  <Slides>9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32</cp:revision>
  <cp:lastPrinted>2011-11-07T13:07:31Z</cp:lastPrinted>
  <dcterms:created xsi:type="dcterms:W3CDTF">2011-11-02T10:29:00Z</dcterms:created>
  <dcterms:modified xsi:type="dcterms:W3CDTF">2011-11-27T18:51:29Z</dcterms:modified>
</cp:coreProperties>
</file>