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8" r:id="rId3"/>
    <p:sldId id="257" r:id="rId4"/>
    <p:sldId id="261" r:id="rId5"/>
    <p:sldId id="262" r:id="rId6"/>
    <p:sldId id="259" r:id="rId7"/>
    <p:sldId id="264" r:id="rId8"/>
    <p:sldId id="267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8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image" Target="../media/image4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B750F53-5A34-4754-B92E-C3C4384CBC5C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A54D5074-AEA8-4542-9549-21276AF1B7CA}">
      <dgm:prSet phldrT="[Text]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r>
            <a:rPr lang="cs-CZ" b="1" dirty="0" smtClean="0">
              <a:solidFill>
                <a:schemeClr val="accent2">
                  <a:lumMod val="60000"/>
                  <a:lumOff val="40000"/>
                </a:schemeClr>
              </a:solidFill>
            </a:rPr>
            <a:t>Voda</a:t>
          </a:r>
          <a:endParaRPr lang="cs-CZ" b="1" dirty="0">
            <a:solidFill>
              <a:schemeClr val="accent2">
                <a:lumMod val="60000"/>
                <a:lumOff val="40000"/>
              </a:schemeClr>
            </a:solidFill>
          </a:endParaRPr>
        </a:p>
      </dgm:t>
    </dgm:pt>
    <dgm:pt modelId="{882D5B8E-FBBA-40CD-8168-EA0D36759861}" type="parTrans" cxnId="{9548EE3C-9001-406F-9EEA-0CA077516803}">
      <dgm:prSet/>
      <dgm:spPr/>
      <dgm:t>
        <a:bodyPr/>
        <a:lstStyle/>
        <a:p>
          <a:endParaRPr lang="cs-CZ"/>
        </a:p>
      </dgm:t>
    </dgm:pt>
    <dgm:pt modelId="{87349E08-64DC-49BB-A85C-90B68F5E9DF8}" type="sibTrans" cxnId="{9548EE3C-9001-406F-9EEA-0CA077516803}">
      <dgm:prSet/>
      <dgm:spPr/>
      <dgm:t>
        <a:bodyPr/>
        <a:lstStyle/>
        <a:p>
          <a:endParaRPr lang="cs-CZ"/>
        </a:p>
      </dgm:t>
    </dgm:pt>
    <dgm:pt modelId="{D02A2980-2C67-471E-B36C-AB4BEF403697}">
      <dgm:prSet phldrT="[Text]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r>
            <a:rPr lang="cs-CZ" b="1" dirty="0" smtClean="0">
              <a:solidFill>
                <a:schemeClr val="accent2">
                  <a:lumMod val="20000"/>
                  <a:lumOff val="80000"/>
                </a:schemeClr>
              </a:solidFill>
            </a:rPr>
            <a:t>Půda</a:t>
          </a:r>
          <a:endParaRPr lang="cs-CZ" b="1" dirty="0">
            <a:solidFill>
              <a:schemeClr val="accent2">
                <a:lumMod val="20000"/>
                <a:lumOff val="80000"/>
              </a:schemeClr>
            </a:solidFill>
          </a:endParaRPr>
        </a:p>
      </dgm:t>
    </dgm:pt>
    <dgm:pt modelId="{0E48D20B-33D8-4B86-BD28-8802B80419BF}" type="parTrans" cxnId="{5DD08CAA-953C-46BC-AE0F-81919A902A35}">
      <dgm:prSet/>
      <dgm:spPr/>
      <dgm:t>
        <a:bodyPr/>
        <a:lstStyle/>
        <a:p>
          <a:endParaRPr lang="cs-CZ"/>
        </a:p>
      </dgm:t>
    </dgm:pt>
    <dgm:pt modelId="{E75ED798-8CDB-4DDF-BF9E-1F8D0DF2727E}" type="sibTrans" cxnId="{5DD08CAA-953C-46BC-AE0F-81919A902A35}">
      <dgm:prSet/>
      <dgm:spPr/>
      <dgm:t>
        <a:bodyPr/>
        <a:lstStyle/>
        <a:p>
          <a:endParaRPr lang="cs-CZ"/>
        </a:p>
      </dgm:t>
    </dgm:pt>
    <dgm:pt modelId="{D4097B19-B84B-4C86-8F80-FA4D138E7279}">
      <dgm:prSet phldrT="[Text]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r>
            <a:rPr lang="cs-CZ" b="1" dirty="0" smtClean="0">
              <a:solidFill>
                <a:schemeClr val="accent2">
                  <a:lumMod val="75000"/>
                </a:schemeClr>
              </a:solidFill>
            </a:rPr>
            <a:t>Vzduch</a:t>
          </a:r>
          <a:endParaRPr lang="cs-CZ" b="1" dirty="0">
            <a:solidFill>
              <a:schemeClr val="accent2">
                <a:lumMod val="75000"/>
              </a:schemeClr>
            </a:solidFill>
          </a:endParaRPr>
        </a:p>
      </dgm:t>
    </dgm:pt>
    <dgm:pt modelId="{832F6C82-9FE2-4438-BFCE-0442C135698D}" type="parTrans" cxnId="{1E5595EA-FDC8-409A-8DBF-CCCC9881AC83}">
      <dgm:prSet/>
      <dgm:spPr/>
      <dgm:t>
        <a:bodyPr/>
        <a:lstStyle/>
        <a:p>
          <a:endParaRPr lang="cs-CZ"/>
        </a:p>
      </dgm:t>
    </dgm:pt>
    <dgm:pt modelId="{0956986F-325D-4ED9-9336-A7D75FC3C8AB}" type="sibTrans" cxnId="{1E5595EA-FDC8-409A-8DBF-CCCC9881AC83}">
      <dgm:prSet/>
      <dgm:spPr/>
      <dgm:t>
        <a:bodyPr/>
        <a:lstStyle/>
        <a:p>
          <a:endParaRPr lang="cs-CZ"/>
        </a:p>
      </dgm:t>
    </dgm:pt>
    <dgm:pt modelId="{0491B2E0-A62A-4F33-999B-572F3AF535F1}" type="pres">
      <dgm:prSet presAssocID="{7B750F53-5A34-4754-B92E-C3C4384CBC5C}" presName="compositeShape" presStyleCnt="0">
        <dgm:presLayoutVars>
          <dgm:chMax val="7"/>
          <dgm:dir/>
          <dgm:resizeHandles val="exact"/>
        </dgm:presLayoutVars>
      </dgm:prSet>
      <dgm:spPr/>
    </dgm:pt>
    <dgm:pt modelId="{19CA9CAB-312C-42D3-BAD3-FA6147DE736E}" type="pres">
      <dgm:prSet presAssocID="{A54D5074-AEA8-4542-9549-21276AF1B7CA}" presName="circ1" presStyleLbl="vennNode1" presStyleIdx="0" presStyleCnt="3"/>
      <dgm:spPr/>
      <dgm:t>
        <a:bodyPr/>
        <a:lstStyle/>
        <a:p>
          <a:endParaRPr lang="cs-CZ"/>
        </a:p>
      </dgm:t>
    </dgm:pt>
    <dgm:pt modelId="{698BAC22-9E89-4047-88C0-3385C19259C6}" type="pres">
      <dgm:prSet presAssocID="{A54D5074-AEA8-4542-9549-21276AF1B7CA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2A1F81B-D231-4FD4-975A-6031100371E6}" type="pres">
      <dgm:prSet presAssocID="{D02A2980-2C67-471E-B36C-AB4BEF403697}" presName="circ2" presStyleLbl="vennNode1" presStyleIdx="1" presStyleCnt="3"/>
      <dgm:spPr/>
      <dgm:t>
        <a:bodyPr/>
        <a:lstStyle/>
        <a:p>
          <a:endParaRPr lang="cs-CZ"/>
        </a:p>
      </dgm:t>
    </dgm:pt>
    <dgm:pt modelId="{A8052749-BD06-4988-8274-C124DC6DA34C}" type="pres">
      <dgm:prSet presAssocID="{D02A2980-2C67-471E-B36C-AB4BEF403697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0C5E9D-84CA-4FED-9837-945785462D8F}" type="pres">
      <dgm:prSet presAssocID="{D4097B19-B84B-4C86-8F80-FA4D138E7279}" presName="circ3" presStyleLbl="vennNode1" presStyleIdx="2" presStyleCnt="3"/>
      <dgm:spPr/>
      <dgm:t>
        <a:bodyPr/>
        <a:lstStyle/>
        <a:p>
          <a:endParaRPr lang="cs-CZ"/>
        </a:p>
      </dgm:t>
    </dgm:pt>
    <dgm:pt modelId="{0FE24282-B7F1-4744-8BD1-D651ECBEB77D}" type="pres">
      <dgm:prSet presAssocID="{D4097B19-B84B-4C86-8F80-FA4D138E7279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461ED7-247E-4381-B919-A5B5A4C6B6A6}" type="presOf" srcId="{D4097B19-B84B-4C86-8F80-FA4D138E7279}" destId="{0FE24282-B7F1-4744-8BD1-D651ECBEB77D}" srcOrd="1" destOrd="0" presId="urn:microsoft.com/office/officeart/2005/8/layout/venn1"/>
    <dgm:cxn modelId="{9B53E040-0C5E-411E-97B8-A87C4B0D0A86}" type="presOf" srcId="{D02A2980-2C67-471E-B36C-AB4BEF403697}" destId="{A8052749-BD06-4988-8274-C124DC6DA34C}" srcOrd="1" destOrd="0" presId="urn:microsoft.com/office/officeart/2005/8/layout/venn1"/>
    <dgm:cxn modelId="{5DD08CAA-953C-46BC-AE0F-81919A902A35}" srcId="{7B750F53-5A34-4754-B92E-C3C4384CBC5C}" destId="{D02A2980-2C67-471E-B36C-AB4BEF403697}" srcOrd="1" destOrd="0" parTransId="{0E48D20B-33D8-4B86-BD28-8802B80419BF}" sibTransId="{E75ED798-8CDB-4DDF-BF9E-1F8D0DF2727E}"/>
    <dgm:cxn modelId="{1E5595EA-FDC8-409A-8DBF-CCCC9881AC83}" srcId="{7B750F53-5A34-4754-B92E-C3C4384CBC5C}" destId="{D4097B19-B84B-4C86-8F80-FA4D138E7279}" srcOrd="2" destOrd="0" parTransId="{832F6C82-9FE2-4438-BFCE-0442C135698D}" sibTransId="{0956986F-325D-4ED9-9336-A7D75FC3C8AB}"/>
    <dgm:cxn modelId="{0C2EA417-939B-4826-9C4D-6655280A0AFD}" type="presOf" srcId="{A54D5074-AEA8-4542-9549-21276AF1B7CA}" destId="{698BAC22-9E89-4047-88C0-3385C19259C6}" srcOrd="1" destOrd="0" presId="urn:microsoft.com/office/officeart/2005/8/layout/venn1"/>
    <dgm:cxn modelId="{C18D45E0-B402-48A1-9D37-F22EA4A7370C}" type="presOf" srcId="{D02A2980-2C67-471E-B36C-AB4BEF403697}" destId="{E2A1F81B-D231-4FD4-975A-6031100371E6}" srcOrd="0" destOrd="0" presId="urn:microsoft.com/office/officeart/2005/8/layout/venn1"/>
    <dgm:cxn modelId="{5A777884-6342-42A7-A724-322B31D7C565}" type="presOf" srcId="{D4097B19-B84B-4C86-8F80-FA4D138E7279}" destId="{590C5E9D-84CA-4FED-9837-945785462D8F}" srcOrd="0" destOrd="0" presId="urn:microsoft.com/office/officeart/2005/8/layout/venn1"/>
    <dgm:cxn modelId="{5A76916C-FC97-4552-8DB6-C03BA187BA0F}" type="presOf" srcId="{A54D5074-AEA8-4542-9549-21276AF1B7CA}" destId="{19CA9CAB-312C-42D3-BAD3-FA6147DE736E}" srcOrd="0" destOrd="0" presId="urn:microsoft.com/office/officeart/2005/8/layout/venn1"/>
    <dgm:cxn modelId="{9548EE3C-9001-406F-9EEA-0CA077516803}" srcId="{7B750F53-5A34-4754-B92E-C3C4384CBC5C}" destId="{A54D5074-AEA8-4542-9549-21276AF1B7CA}" srcOrd="0" destOrd="0" parTransId="{882D5B8E-FBBA-40CD-8168-EA0D36759861}" sibTransId="{87349E08-64DC-49BB-A85C-90B68F5E9DF8}"/>
    <dgm:cxn modelId="{7E0C56A1-6785-457F-9695-8B54E6D951A4}" type="presOf" srcId="{7B750F53-5A34-4754-B92E-C3C4384CBC5C}" destId="{0491B2E0-A62A-4F33-999B-572F3AF535F1}" srcOrd="0" destOrd="0" presId="urn:microsoft.com/office/officeart/2005/8/layout/venn1"/>
    <dgm:cxn modelId="{44750623-A06D-472E-A483-C02DC1C3E10B}" type="presParOf" srcId="{0491B2E0-A62A-4F33-999B-572F3AF535F1}" destId="{19CA9CAB-312C-42D3-BAD3-FA6147DE736E}" srcOrd="0" destOrd="0" presId="urn:microsoft.com/office/officeart/2005/8/layout/venn1"/>
    <dgm:cxn modelId="{C41F55FB-C9AD-4053-840F-6BF574F50151}" type="presParOf" srcId="{0491B2E0-A62A-4F33-999B-572F3AF535F1}" destId="{698BAC22-9E89-4047-88C0-3385C19259C6}" srcOrd="1" destOrd="0" presId="urn:microsoft.com/office/officeart/2005/8/layout/venn1"/>
    <dgm:cxn modelId="{BF33B231-0AF1-4161-9B41-AB2B1ED41837}" type="presParOf" srcId="{0491B2E0-A62A-4F33-999B-572F3AF535F1}" destId="{E2A1F81B-D231-4FD4-975A-6031100371E6}" srcOrd="2" destOrd="0" presId="urn:microsoft.com/office/officeart/2005/8/layout/venn1"/>
    <dgm:cxn modelId="{B478B461-D505-4064-BF0F-1E581D1E2260}" type="presParOf" srcId="{0491B2E0-A62A-4F33-999B-572F3AF535F1}" destId="{A8052749-BD06-4988-8274-C124DC6DA34C}" srcOrd="3" destOrd="0" presId="urn:microsoft.com/office/officeart/2005/8/layout/venn1"/>
    <dgm:cxn modelId="{9F4ACE23-86C9-4CB2-BD30-A9761EE92866}" type="presParOf" srcId="{0491B2E0-A62A-4F33-999B-572F3AF535F1}" destId="{590C5E9D-84CA-4FED-9837-945785462D8F}" srcOrd="4" destOrd="0" presId="urn:microsoft.com/office/officeart/2005/8/layout/venn1"/>
    <dgm:cxn modelId="{F6AABAC6-6928-408F-BB8A-78849D62DAB7}" type="presParOf" srcId="{0491B2E0-A62A-4F33-999B-572F3AF535F1}" destId="{0FE24282-B7F1-4744-8BD1-D651ECBEB77D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8E5153F-03B2-4D98-AD49-1D5E870D8B1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0CB7628-20B7-426C-9FD7-56E5594B825D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Odpadní vody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C38D2EEB-833B-41BD-AB28-ED165FB469D3}" type="parTrans" cxnId="{D5989E2A-4625-4DB5-ABB1-74FD74F05472}">
      <dgm:prSet/>
      <dgm:spPr/>
      <dgm:t>
        <a:bodyPr/>
        <a:lstStyle/>
        <a:p>
          <a:endParaRPr lang="cs-CZ"/>
        </a:p>
      </dgm:t>
    </dgm:pt>
    <dgm:pt modelId="{52DFD937-BA74-4B2F-8BB3-DC7C93CB6F89}" type="sibTrans" cxnId="{D5989E2A-4625-4DB5-ABB1-74FD74F05472}">
      <dgm:prSet/>
      <dgm:spPr/>
      <dgm:t>
        <a:bodyPr/>
        <a:lstStyle/>
        <a:p>
          <a:endParaRPr lang="cs-CZ"/>
        </a:p>
      </dgm:t>
    </dgm:pt>
    <dgm:pt modelId="{3CBA194A-3C0D-4799-B5FC-F79F1DE4CAB3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Hnojiva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000C8804-A99F-428F-8510-CDD39D214F73}" type="parTrans" cxnId="{95EADA64-805E-4A19-BCC6-C4F2AE276E65}">
      <dgm:prSet/>
      <dgm:spPr/>
      <dgm:t>
        <a:bodyPr/>
        <a:lstStyle/>
        <a:p>
          <a:endParaRPr lang="cs-CZ"/>
        </a:p>
      </dgm:t>
    </dgm:pt>
    <dgm:pt modelId="{6FCBFE01-CAEB-4D6D-BC19-D028EBADDFED}" type="sibTrans" cxnId="{95EADA64-805E-4A19-BCC6-C4F2AE276E65}">
      <dgm:prSet/>
      <dgm:spPr/>
      <dgm:t>
        <a:bodyPr/>
        <a:lstStyle/>
        <a:p>
          <a:endParaRPr lang="cs-CZ"/>
        </a:p>
      </dgm:t>
    </dgm:pt>
    <dgm:pt modelId="{7878D6C3-E409-483A-8956-A0B37F198C54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Postřiky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70D23D04-8268-4D6C-9779-8CA046A67946}" type="parTrans" cxnId="{9809508C-8624-40DB-A067-780C456DFEDA}">
      <dgm:prSet/>
      <dgm:spPr/>
      <dgm:t>
        <a:bodyPr/>
        <a:lstStyle/>
        <a:p>
          <a:endParaRPr lang="cs-CZ"/>
        </a:p>
      </dgm:t>
    </dgm:pt>
    <dgm:pt modelId="{849ABEF2-E26A-4C86-966D-847088106097}" type="sibTrans" cxnId="{9809508C-8624-40DB-A067-780C456DFEDA}">
      <dgm:prSet/>
      <dgm:spPr/>
      <dgm:t>
        <a:bodyPr/>
        <a:lstStyle/>
        <a:p>
          <a:endParaRPr lang="cs-CZ"/>
        </a:p>
      </dgm:t>
    </dgm:pt>
    <dgm:pt modelId="{7CC9FC8A-A8A7-48F8-A7C1-EE1377616A17}" type="pres">
      <dgm:prSet presAssocID="{88E5153F-03B2-4D98-AD49-1D5E870D8B1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8396B6-C0F3-41A2-9FB2-024F53373EDF}" type="pres">
      <dgm:prSet presAssocID="{40CB7628-20B7-426C-9FD7-56E5594B825D}" presName="parentLin" presStyleCnt="0"/>
      <dgm:spPr/>
    </dgm:pt>
    <dgm:pt modelId="{EA15EA55-7E28-445F-B1EF-F76FFBB3603F}" type="pres">
      <dgm:prSet presAssocID="{40CB7628-20B7-426C-9FD7-56E5594B825D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DA411468-6D15-4F5B-85F2-299EEFB8BBEF}" type="pres">
      <dgm:prSet presAssocID="{40CB7628-20B7-426C-9FD7-56E5594B825D}" presName="parentText" presStyleLbl="node1" presStyleIdx="0" presStyleCnt="3" custLinFactNeighborX="-5708" custLinFactNeighborY="472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6F05897-BAB3-4F17-83E2-4863126770BB}" type="pres">
      <dgm:prSet presAssocID="{40CB7628-20B7-426C-9FD7-56E5594B825D}" presName="negativeSpace" presStyleCnt="0"/>
      <dgm:spPr/>
    </dgm:pt>
    <dgm:pt modelId="{357493F3-5E66-4500-A348-52F0ADE2D2DD}" type="pres">
      <dgm:prSet presAssocID="{40CB7628-20B7-426C-9FD7-56E5594B825D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45C9D28-1AEA-4074-B6A1-357FF3FEBF29}" type="pres">
      <dgm:prSet presAssocID="{52DFD937-BA74-4B2F-8BB3-DC7C93CB6F89}" presName="spaceBetweenRectangles" presStyleCnt="0"/>
      <dgm:spPr/>
    </dgm:pt>
    <dgm:pt modelId="{7F88B135-E493-4CAF-8657-FC9B50F8D297}" type="pres">
      <dgm:prSet presAssocID="{3CBA194A-3C0D-4799-B5FC-F79F1DE4CAB3}" presName="parentLin" presStyleCnt="0"/>
      <dgm:spPr/>
    </dgm:pt>
    <dgm:pt modelId="{B9BD990C-1438-4901-AF7A-39193E006459}" type="pres">
      <dgm:prSet presAssocID="{3CBA194A-3C0D-4799-B5FC-F79F1DE4CAB3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45011FFE-6DF2-471F-918D-86AC588CBBAF}" type="pres">
      <dgm:prSet presAssocID="{3CBA194A-3C0D-4799-B5FC-F79F1DE4CAB3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DDA710-7D7E-4389-8252-99FB4C3EC95C}" type="pres">
      <dgm:prSet presAssocID="{3CBA194A-3C0D-4799-B5FC-F79F1DE4CAB3}" presName="negativeSpace" presStyleCnt="0"/>
      <dgm:spPr/>
    </dgm:pt>
    <dgm:pt modelId="{831C647D-88DE-4F69-AE1A-83515C906528}" type="pres">
      <dgm:prSet presAssocID="{3CBA194A-3C0D-4799-B5FC-F79F1DE4CAB3}" presName="childText" presStyleLbl="conFgAcc1" presStyleIdx="1" presStyleCnt="3">
        <dgm:presLayoutVars>
          <dgm:bulletEnabled val="1"/>
        </dgm:presLayoutVars>
      </dgm:prSet>
      <dgm:spPr/>
    </dgm:pt>
    <dgm:pt modelId="{2E93E195-7F1A-4F7A-9E67-A44CE46D0B04}" type="pres">
      <dgm:prSet presAssocID="{6FCBFE01-CAEB-4D6D-BC19-D028EBADDFED}" presName="spaceBetweenRectangles" presStyleCnt="0"/>
      <dgm:spPr/>
    </dgm:pt>
    <dgm:pt modelId="{A1B1880E-2287-42FF-8642-1730A6D95887}" type="pres">
      <dgm:prSet presAssocID="{7878D6C3-E409-483A-8956-A0B37F198C54}" presName="parentLin" presStyleCnt="0"/>
      <dgm:spPr/>
    </dgm:pt>
    <dgm:pt modelId="{134796FD-6C6D-429B-A3D8-DE362E1DA47A}" type="pres">
      <dgm:prSet presAssocID="{7878D6C3-E409-483A-8956-A0B37F198C54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10BC62B5-0FE7-49E1-B7FD-D3A9165F9116}" type="pres">
      <dgm:prSet presAssocID="{7878D6C3-E409-483A-8956-A0B37F198C54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6392A94-9C60-4405-91AB-2D9A212A8CF6}" type="pres">
      <dgm:prSet presAssocID="{7878D6C3-E409-483A-8956-A0B37F198C54}" presName="negativeSpace" presStyleCnt="0"/>
      <dgm:spPr/>
    </dgm:pt>
    <dgm:pt modelId="{D026C709-198C-444C-97A1-3E384EEF7D67}" type="pres">
      <dgm:prSet presAssocID="{7878D6C3-E409-483A-8956-A0B37F198C54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95EADA64-805E-4A19-BCC6-C4F2AE276E65}" srcId="{88E5153F-03B2-4D98-AD49-1D5E870D8B17}" destId="{3CBA194A-3C0D-4799-B5FC-F79F1DE4CAB3}" srcOrd="1" destOrd="0" parTransId="{000C8804-A99F-428F-8510-CDD39D214F73}" sibTransId="{6FCBFE01-CAEB-4D6D-BC19-D028EBADDFED}"/>
    <dgm:cxn modelId="{9809508C-8624-40DB-A067-780C456DFEDA}" srcId="{88E5153F-03B2-4D98-AD49-1D5E870D8B17}" destId="{7878D6C3-E409-483A-8956-A0B37F198C54}" srcOrd="2" destOrd="0" parTransId="{70D23D04-8268-4D6C-9779-8CA046A67946}" sibTransId="{849ABEF2-E26A-4C86-966D-847088106097}"/>
    <dgm:cxn modelId="{30943DEF-B93B-4524-B6F7-3789F0214373}" type="presOf" srcId="{40CB7628-20B7-426C-9FD7-56E5594B825D}" destId="{EA15EA55-7E28-445F-B1EF-F76FFBB3603F}" srcOrd="0" destOrd="0" presId="urn:microsoft.com/office/officeart/2005/8/layout/list1"/>
    <dgm:cxn modelId="{E0696E85-1A2B-483D-B841-64C65A091CEC}" type="presOf" srcId="{3CBA194A-3C0D-4799-B5FC-F79F1DE4CAB3}" destId="{45011FFE-6DF2-471F-918D-86AC588CBBAF}" srcOrd="1" destOrd="0" presId="urn:microsoft.com/office/officeart/2005/8/layout/list1"/>
    <dgm:cxn modelId="{D5989E2A-4625-4DB5-ABB1-74FD74F05472}" srcId="{88E5153F-03B2-4D98-AD49-1D5E870D8B17}" destId="{40CB7628-20B7-426C-9FD7-56E5594B825D}" srcOrd="0" destOrd="0" parTransId="{C38D2EEB-833B-41BD-AB28-ED165FB469D3}" sibTransId="{52DFD937-BA74-4B2F-8BB3-DC7C93CB6F89}"/>
    <dgm:cxn modelId="{E003798F-4B1F-4165-8008-3DD013483C3B}" type="presOf" srcId="{7878D6C3-E409-483A-8956-A0B37F198C54}" destId="{10BC62B5-0FE7-49E1-B7FD-D3A9165F9116}" srcOrd="1" destOrd="0" presId="urn:microsoft.com/office/officeart/2005/8/layout/list1"/>
    <dgm:cxn modelId="{F9F1D801-F399-4FAE-B9B9-41F983843D11}" type="presOf" srcId="{3CBA194A-3C0D-4799-B5FC-F79F1DE4CAB3}" destId="{B9BD990C-1438-4901-AF7A-39193E006459}" srcOrd="0" destOrd="0" presId="urn:microsoft.com/office/officeart/2005/8/layout/list1"/>
    <dgm:cxn modelId="{1CD5A1C7-C88A-4137-B82E-436C6BAB055F}" type="presOf" srcId="{40CB7628-20B7-426C-9FD7-56E5594B825D}" destId="{DA411468-6D15-4F5B-85F2-299EEFB8BBEF}" srcOrd="1" destOrd="0" presId="urn:microsoft.com/office/officeart/2005/8/layout/list1"/>
    <dgm:cxn modelId="{41C65F4D-C029-44C4-A795-2DF440B3AA3E}" type="presOf" srcId="{88E5153F-03B2-4D98-AD49-1D5E870D8B17}" destId="{7CC9FC8A-A8A7-48F8-A7C1-EE1377616A17}" srcOrd="0" destOrd="0" presId="urn:microsoft.com/office/officeart/2005/8/layout/list1"/>
    <dgm:cxn modelId="{9CF40589-A258-4790-85F7-ED78BDD4D567}" type="presOf" srcId="{7878D6C3-E409-483A-8956-A0B37F198C54}" destId="{134796FD-6C6D-429B-A3D8-DE362E1DA47A}" srcOrd="0" destOrd="0" presId="urn:microsoft.com/office/officeart/2005/8/layout/list1"/>
    <dgm:cxn modelId="{99C84123-D080-4611-895E-92C9805D379A}" type="presParOf" srcId="{7CC9FC8A-A8A7-48F8-A7C1-EE1377616A17}" destId="{348396B6-C0F3-41A2-9FB2-024F53373EDF}" srcOrd="0" destOrd="0" presId="urn:microsoft.com/office/officeart/2005/8/layout/list1"/>
    <dgm:cxn modelId="{E90B5A05-7C77-4FB7-9C1C-86703114D6CB}" type="presParOf" srcId="{348396B6-C0F3-41A2-9FB2-024F53373EDF}" destId="{EA15EA55-7E28-445F-B1EF-F76FFBB3603F}" srcOrd="0" destOrd="0" presId="urn:microsoft.com/office/officeart/2005/8/layout/list1"/>
    <dgm:cxn modelId="{D36AED04-D9DB-465A-B86C-83718F283E63}" type="presParOf" srcId="{348396B6-C0F3-41A2-9FB2-024F53373EDF}" destId="{DA411468-6D15-4F5B-85F2-299EEFB8BBEF}" srcOrd="1" destOrd="0" presId="urn:microsoft.com/office/officeart/2005/8/layout/list1"/>
    <dgm:cxn modelId="{C2890455-6971-44A1-95C7-6B45C615C60D}" type="presParOf" srcId="{7CC9FC8A-A8A7-48F8-A7C1-EE1377616A17}" destId="{B6F05897-BAB3-4F17-83E2-4863126770BB}" srcOrd="1" destOrd="0" presId="urn:microsoft.com/office/officeart/2005/8/layout/list1"/>
    <dgm:cxn modelId="{016461DD-88DC-450C-B22D-83DFE3CC1047}" type="presParOf" srcId="{7CC9FC8A-A8A7-48F8-A7C1-EE1377616A17}" destId="{357493F3-5E66-4500-A348-52F0ADE2D2DD}" srcOrd="2" destOrd="0" presId="urn:microsoft.com/office/officeart/2005/8/layout/list1"/>
    <dgm:cxn modelId="{8E87D520-F559-4E08-BF8C-AC9A12D655F7}" type="presParOf" srcId="{7CC9FC8A-A8A7-48F8-A7C1-EE1377616A17}" destId="{445C9D28-1AEA-4074-B6A1-357FF3FEBF29}" srcOrd="3" destOrd="0" presId="urn:microsoft.com/office/officeart/2005/8/layout/list1"/>
    <dgm:cxn modelId="{84DFD059-C40A-4A40-89E5-F503386FE30D}" type="presParOf" srcId="{7CC9FC8A-A8A7-48F8-A7C1-EE1377616A17}" destId="{7F88B135-E493-4CAF-8657-FC9B50F8D297}" srcOrd="4" destOrd="0" presId="urn:microsoft.com/office/officeart/2005/8/layout/list1"/>
    <dgm:cxn modelId="{7DC7E4E3-25A6-46CF-A0F1-6920EB350E33}" type="presParOf" srcId="{7F88B135-E493-4CAF-8657-FC9B50F8D297}" destId="{B9BD990C-1438-4901-AF7A-39193E006459}" srcOrd="0" destOrd="0" presId="urn:microsoft.com/office/officeart/2005/8/layout/list1"/>
    <dgm:cxn modelId="{4166E01E-094C-42DA-B2D7-838A95A9D4EF}" type="presParOf" srcId="{7F88B135-E493-4CAF-8657-FC9B50F8D297}" destId="{45011FFE-6DF2-471F-918D-86AC588CBBAF}" srcOrd="1" destOrd="0" presId="urn:microsoft.com/office/officeart/2005/8/layout/list1"/>
    <dgm:cxn modelId="{84790B42-0D7A-4BF8-95F9-726DE6093E57}" type="presParOf" srcId="{7CC9FC8A-A8A7-48F8-A7C1-EE1377616A17}" destId="{1EDDA710-7D7E-4389-8252-99FB4C3EC95C}" srcOrd="5" destOrd="0" presId="urn:microsoft.com/office/officeart/2005/8/layout/list1"/>
    <dgm:cxn modelId="{04FDF5C3-78D6-41C0-B2A7-53A5EF865EF1}" type="presParOf" srcId="{7CC9FC8A-A8A7-48F8-A7C1-EE1377616A17}" destId="{831C647D-88DE-4F69-AE1A-83515C906528}" srcOrd="6" destOrd="0" presId="urn:microsoft.com/office/officeart/2005/8/layout/list1"/>
    <dgm:cxn modelId="{40502023-B557-430F-BE38-1DCE49BB2946}" type="presParOf" srcId="{7CC9FC8A-A8A7-48F8-A7C1-EE1377616A17}" destId="{2E93E195-7F1A-4F7A-9E67-A44CE46D0B04}" srcOrd="7" destOrd="0" presId="urn:microsoft.com/office/officeart/2005/8/layout/list1"/>
    <dgm:cxn modelId="{03DEA2A5-D593-4E18-B257-D89B91BF28C0}" type="presParOf" srcId="{7CC9FC8A-A8A7-48F8-A7C1-EE1377616A17}" destId="{A1B1880E-2287-42FF-8642-1730A6D95887}" srcOrd="8" destOrd="0" presId="urn:microsoft.com/office/officeart/2005/8/layout/list1"/>
    <dgm:cxn modelId="{F326CB3E-4C01-44FA-B76F-DA825102FB57}" type="presParOf" srcId="{A1B1880E-2287-42FF-8642-1730A6D95887}" destId="{134796FD-6C6D-429B-A3D8-DE362E1DA47A}" srcOrd="0" destOrd="0" presId="urn:microsoft.com/office/officeart/2005/8/layout/list1"/>
    <dgm:cxn modelId="{C3964178-AA98-4CED-AFEE-90D0A145930A}" type="presParOf" srcId="{A1B1880E-2287-42FF-8642-1730A6D95887}" destId="{10BC62B5-0FE7-49E1-B7FD-D3A9165F9116}" srcOrd="1" destOrd="0" presId="urn:microsoft.com/office/officeart/2005/8/layout/list1"/>
    <dgm:cxn modelId="{236BC838-FB40-4711-BB77-3FAC699B80B5}" type="presParOf" srcId="{7CC9FC8A-A8A7-48F8-A7C1-EE1377616A17}" destId="{86392A94-9C60-4405-91AB-2D9A212A8CF6}" srcOrd="9" destOrd="0" presId="urn:microsoft.com/office/officeart/2005/8/layout/list1"/>
    <dgm:cxn modelId="{CBEB6A05-3EBF-49A4-83EE-DE1AB0083C83}" type="presParOf" srcId="{7CC9FC8A-A8A7-48F8-A7C1-EE1377616A17}" destId="{D026C709-198C-444C-97A1-3E384EEF7D67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B9D63C4-8D30-4215-A199-73678ECB564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DC1E55F-D7A2-486E-8E29-E76AA39853E5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accent2">
                  <a:lumMod val="50000"/>
                </a:schemeClr>
              </a:solidFill>
            </a:rPr>
            <a:t>Stavba silnic a dálnic</a:t>
          </a:r>
          <a:endParaRPr lang="cs-CZ" sz="3200" b="1" dirty="0">
            <a:solidFill>
              <a:schemeClr val="accent2">
                <a:lumMod val="50000"/>
              </a:schemeClr>
            </a:solidFill>
          </a:endParaRPr>
        </a:p>
      </dgm:t>
    </dgm:pt>
    <dgm:pt modelId="{4879A637-D4CE-4A54-BFA3-566A4ADFF3C9}" type="parTrans" cxnId="{6535FC2A-734D-4141-BFF5-B7CFEA66D654}">
      <dgm:prSet/>
      <dgm:spPr/>
      <dgm:t>
        <a:bodyPr/>
        <a:lstStyle/>
        <a:p>
          <a:endParaRPr lang="cs-CZ"/>
        </a:p>
      </dgm:t>
    </dgm:pt>
    <dgm:pt modelId="{A106DFF4-A2A4-4D93-BAF7-18490EDC243B}" type="sibTrans" cxnId="{6535FC2A-734D-4141-BFF5-B7CFEA66D654}">
      <dgm:prSet/>
      <dgm:spPr/>
      <dgm:t>
        <a:bodyPr/>
        <a:lstStyle/>
        <a:p>
          <a:endParaRPr lang="cs-CZ"/>
        </a:p>
      </dgm:t>
    </dgm:pt>
    <dgm:pt modelId="{92AD5A8C-8CF8-4D50-8853-78893734AD69}">
      <dgm:prSet phldrT="[Text]" custT="1"/>
      <dgm:spPr/>
      <dgm:t>
        <a:bodyPr/>
        <a:lstStyle/>
        <a:p>
          <a:r>
            <a:rPr lang="cs-CZ" sz="3200" b="1" dirty="0" smtClean="0">
              <a:solidFill>
                <a:schemeClr val="accent2">
                  <a:lumMod val="50000"/>
                </a:schemeClr>
              </a:solidFill>
            </a:rPr>
            <a:t>Stavění továren</a:t>
          </a:r>
          <a:endParaRPr lang="cs-CZ" sz="3200" b="1" dirty="0">
            <a:solidFill>
              <a:schemeClr val="accent2">
                <a:lumMod val="50000"/>
              </a:schemeClr>
            </a:solidFill>
          </a:endParaRPr>
        </a:p>
      </dgm:t>
    </dgm:pt>
    <dgm:pt modelId="{49583FB0-0763-47AE-BFDA-1917977FD965}" type="parTrans" cxnId="{EB5C27D8-6AD6-4CF0-838F-30C88F9CEDE7}">
      <dgm:prSet/>
      <dgm:spPr/>
      <dgm:t>
        <a:bodyPr/>
        <a:lstStyle/>
        <a:p>
          <a:endParaRPr lang="cs-CZ"/>
        </a:p>
      </dgm:t>
    </dgm:pt>
    <dgm:pt modelId="{0DDDB514-D632-4632-8C85-CD334A02AF35}" type="sibTrans" cxnId="{EB5C27D8-6AD6-4CF0-838F-30C88F9CEDE7}">
      <dgm:prSet/>
      <dgm:spPr/>
      <dgm:t>
        <a:bodyPr/>
        <a:lstStyle/>
        <a:p>
          <a:endParaRPr lang="cs-CZ"/>
        </a:p>
      </dgm:t>
    </dgm:pt>
    <dgm:pt modelId="{9F41E578-3232-4767-BEF9-74E9C82720F5}" type="pres">
      <dgm:prSet presAssocID="{2B9D63C4-8D30-4215-A199-73678ECB564F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D7FA06F-66FE-4464-93D3-DE6F2C7BC02D}" type="pres">
      <dgm:prSet presAssocID="{8DC1E55F-D7A2-486E-8E29-E76AA39853E5}" presName="parentLin" presStyleCnt="0"/>
      <dgm:spPr/>
    </dgm:pt>
    <dgm:pt modelId="{5750285B-F312-40EC-9CE5-842403A304E8}" type="pres">
      <dgm:prSet presAssocID="{8DC1E55F-D7A2-486E-8E29-E76AA39853E5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5C681F64-6FE8-4D15-A3F2-39B70C750869}" type="pres">
      <dgm:prSet presAssocID="{8DC1E55F-D7A2-486E-8E29-E76AA39853E5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E4D090-25A5-4BF7-9661-2054F98C3CBB}" type="pres">
      <dgm:prSet presAssocID="{8DC1E55F-D7A2-486E-8E29-E76AA39853E5}" presName="negativeSpace" presStyleCnt="0"/>
      <dgm:spPr/>
    </dgm:pt>
    <dgm:pt modelId="{8DF0425D-B78C-4980-9D8D-A157D340E9E5}" type="pres">
      <dgm:prSet presAssocID="{8DC1E55F-D7A2-486E-8E29-E76AA39853E5}" presName="childText" presStyleLbl="conFgAcc1" presStyleIdx="0" presStyleCnt="2">
        <dgm:presLayoutVars>
          <dgm:bulletEnabled val="1"/>
        </dgm:presLayoutVars>
      </dgm:prSet>
      <dgm:spPr/>
    </dgm:pt>
    <dgm:pt modelId="{BBCA15FD-C192-4A05-9219-0008FEBF0512}" type="pres">
      <dgm:prSet presAssocID="{A106DFF4-A2A4-4D93-BAF7-18490EDC243B}" presName="spaceBetweenRectangles" presStyleCnt="0"/>
      <dgm:spPr/>
    </dgm:pt>
    <dgm:pt modelId="{BACE3CB8-2D2A-40EB-8172-9518C802DB98}" type="pres">
      <dgm:prSet presAssocID="{92AD5A8C-8CF8-4D50-8853-78893734AD69}" presName="parentLin" presStyleCnt="0"/>
      <dgm:spPr/>
    </dgm:pt>
    <dgm:pt modelId="{E922A480-1ED1-4F7F-8586-65C74F028212}" type="pres">
      <dgm:prSet presAssocID="{92AD5A8C-8CF8-4D50-8853-78893734AD69}" presName="parentLeftMargin" presStyleLbl="node1" presStyleIdx="0" presStyleCnt="2"/>
      <dgm:spPr/>
      <dgm:t>
        <a:bodyPr/>
        <a:lstStyle/>
        <a:p>
          <a:endParaRPr lang="cs-CZ"/>
        </a:p>
      </dgm:t>
    </dgm:pt>
    <dgm:pt modelId="{AF91F621-1B3E-457F-B259-E9732C81D6FB}" type="pres">
      <dgm:prSet presAssocID="{92AD5A8C-8CF8-4D50-8853-78893734AD69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570EB39-56AC-4076-971C-5618501FA5A9}" type="pres">
      <dgm:prSet presAssocID="{92AD5A8C-8CF8-4D50-8853-78893734AD69}" presName="negativeSpace" presStyleCnt="0"/>
      <dgm:spPr/>
    </dgm:pt>
    <dgm:pt modelId="{06D45A37-74D0-4AD5-8D17-21AAE337878A}" type="pres">
      <dgm:prSet presAssocID="{92AD5A8C-8CF8-4D50-8853-78893734AD69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EB5C27D8-6AD6-4CF0-838F-30C88F9CEDE7}" srcId="{2B9D63C4-8D30-4215-A199-73678ECB564F}" destId="{92AD5A8C-8CF8-4D50-8853-78893734AD69}" srcOrd="1" destOrd="0" parTransId="{49583FB0-0763-47AE-BFDA-1917977FD965}" sibTransId="{0DDDB514-D632-4632-8C85-CD334A02AF35}"/>
    <dgm:cxn modelId="{F23ED63E-FA3C-4962-A8EF-6F675BFD9D1C}" type="presOf" srcId="{92AD5A8C-8CF8-4D50-8853-78893734AD69}" destId="{E922A480-1ED1-4F7F-8586-65C74F028212}" srcOrd="0" destOrd="0" presId="urn:microsoft.com/office/officeart/2005/8/layout/list1"/>
    <dgm:cxn modelId="{6535FC2A-734D-4141-BFF5-B7CFEA66D654}" srcId="{2B9D63C4-8D30-4215-A199-73678ECB564F}" destId="{8DC1E55F-D7A2-486E-8E29-E76AA39853E5}" srcOrd="0" destOrd="0" parTransId="{4879A637-D4CE-4A54-BFA3-566A4ADFF3C9}" sibTransId="{A106DFF4-A2A4-4D93-BAF7-18490EDC243B}"/>
    <dgm:cxn modelId="{FF1F76EF-B093-4EE0-AF0A-4A59D4C08488}" type="presOf" srcId="{8DC1E55F-D7A2-486E-8E29-E76AA39853E5}" destId="{5750285B-F312-40EC-9CE5-842403A304E8}" srcOrd="0" destOrd="0" presId="urn:microsoft.com/office/officeart/2005/8/layout/list1"/>
    <dgm:cxn modelId="{B11E09B5-B78A-4E5B-9659-E9E0F054D094}" type="presOf" srcId="{8DC1E55F-D7A2-486E-8E29-E76AA39853E5}" destId="{5C681F64-6FE8-4D15-A3F2-39B70C750869}" srcOrd="1" destOrd="0" presId="urn:microsoft.com/office/officeart/2005/8/layout/list1"/>
    <dgm:cxn modelId="{B9FB87B2-73D6-451D-B0B7-E7903515E4C3}" type="presOf" srcId="{2B9D63C4-8D30-4215-A199-73678ECB564F}" destId="{9F41E578-3232-4767-BEF9-74E9C82720F5}" srcOrd="0" destOrd="0" presId="urn:microsoft.com/office/officeart/2005/8/layout/list1"/>
    <dgm:cxn modelId="{6D8ED7D9-F8BE-4CED-9B4B-815BFE879ED1}" type="presOf" srcId="{92AD5A8C-8CF8-4D50-8853-78893734AD69}" destId="{AF91F621-1B3E-457F-B259-E9732C81D6FB}" srcOrd="1" destOrd="0" presId="urn:microsoft.com/office/officeart/2005/8/layout/list1"/>
    <dgm:cxn modelId="{91176A64-622E-40E2-B3C1-31DB90224161}" type="presParOf" srcId="{9F41E578-3232-4767-BEF9-74E9C82720F5}" destId="{4D7FA06F-66FE-4464-93D3-DE6F2C7BC02D}" srcOrd="0" destOrd="0" presId="urn:microsoft.com/office/officeart/2005/8/layout/list1"/>
    <dgm:cxn modelId="{F9DD14CB-988E-41A4-BA3D-C228D41A9969}" type="presParOf" srcId="{4D7FA06F-66FE-4464-93D3-DE6F2C7BC02D}" destId="{5750285B-F312-40EC-9CE5-842403A304E8}" srcOrd="0" destOrd="0" presId="urn:microsoft.com/office/officeart/2005/8/layout/list1"/>
    <dgm:cxn modelId="{D3F7CA25-11F9-46A5-AF80-10EA3F0CDD60}" type="presParOf" srcId="{4D7FA06F-66FE-4464-93D3-DE6F2C7BC02D}" destId="{5C681F64-6FE8-4D15-A3F2-39B70C750869}" srcOrd="1" destOrd="0" presId="urn:microsoft.com/office/officeart/2005/8/layout/list1"/>
    <dgm:cxn modelId="{674BCEE2-D31D-42C1-857B-0B15B3D18523}" type="presParOf" srcId="{9F41E578-3232-4767-BEF9-74E9C82720F5}" destId="{A2E4D090-25A5-4BF7-9661-2054F98C3CBB}" srcOrd="1" destOrd="0" presId="urn:microsoft.com/office/officeart/2005/8/layout/list1"/>
    <dgm:cxn modelId="{99E6CA60-4471-49BC-9C05-D209E3A4F912}" type="presParOf" srcId="{9F41E578-3232-4767-BEF9-74E9C82720F5}" destId="{8DF0425D-B78C-4980-9D8D-A157D340E9E5}" srcOrd="2" destOrd="0" presId="urn:microsoft.com/office/officeart/2005/8/layout/list1"/>
    <dgm:cxn modelId="{4AED993B-7B03-43BC-9DEE-E2C34CC9AD0B}" type="presParOf" srcId="{9F41E578-3232-4767-BEF9-74E9C82720F5}" destId="{BBCA15FD-C192-4A05-9219-0008FEBF0512}" srcOrd="3" destOrd="0" presId="urn:microsoft.com/office/officeart/2005/8/layout/list1"/>
    <dgm:cxn modelId="{88C58930-957C-4D80-B7D4-81EF60F54307}" type="presParOf" srcId="{9F41E578-3232-4767-BEF9-74E9C82720F5}" destId="{BACE3CB8-2D2A-40EB-8172-9518C802DB98}" srcOrd="4" destOrd="0" presId="urn:microsoft.com/office/officeart/2005/8/layout/list1"/>
    <dgm:cxn modelId="{EA50D185-0CD2-42FF-B1E1-542941108BE5}" type="presParOf" srcId="{BACE3CB8-2D2A-40EB-8172-9518C802DB98}" destId="{E922A480-1ED1-4F7F-8586-65C74F028212}" srcOrd="0" destOrd="0" presId="urn:microsoft.com/office/officeart/2005/8/layout/list1"/>
    <dgm:cxn modelId="{06CA5CF3-3407-4232-BBE5-FE878E9921F9}" type="presParOf" srcId="{BACE3CB8-2D2A-40EB-8172-9518C802DB98}" destId="{AF91F621-1B3E-457F-B259-E9732C81D6FB}" srcOrd="1" destOrd="0" presId="urn:microsoft.com/office/officeart/2005/8/layout/list1"/>
    <dgm:cxn modelId="{5DA19182-FD4E-457F-811C-06DAC41F273E}" type="presParOf" srcId="{9F41E578-3232-4767-BEF9-74E9C82720F5}" destId="{C570EB39-56AC-4076-971C-5618501FA5A9}" srcOrd="5" destOrd="0" presId="urn:microsoft.com/office/officeart/2005/8/layout/list1"/>
    <dgm:cxn modelId="{0177D7AA-7C9A-4EDB-BA40-084B7EFCEE1E}" type="presParOf" srcId="{9F41E578-3232-4767-BEF9-74E9C82720F5}" destId="{06D45A37-74D0-4AD5-8D17-21AAE337878A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706F6EF-8684-4E36-A5CE-50DBBFD61BF0}" type="doc">
      <dgm:prSet loTypeId="urn:microsoft.com/office/officeart/2005/8/layout/list1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96AF40F-8A8F-42F1-934B-162C79282762}">
      <dgm:prSet phldrT="[Text]" custT="1"/>
      <dgm:spPr/>
      <dgm:t>
        <a:bodyPr/>
        <a:lstStyle/>
        <a:p>
          <a:pPr algn="ctr"/>
          <a:r>
            <a:rPr lang="cs-CZ" sz="2000" b="1" dirty="0" smtClean="0">
              <a:solidFill>
                <a:schemeClr val="accent6">
                  <a:lumMod val="75000"/>
                </a:schemeClr>
              </a:solidFill>
            </a:rPr>
            <a:t>Ropné produkty (ropa, benzín)</a:t>
          </a:r>
          <a:endParaRPr lang="cs-CZ" sz="2000" b="1" dirty="0">
            <a:solidFill>
              <a:schemeClr val="accent6">
                <a:lumMod val="75000"/>
              </a:schemeClr>
            </a:solidFill>
          </a:endParaRPr>
        </a:p>
      </dgm:t>
    </dgm:pt>
    <dgm:pt modelId="{15F1F893-3A3C-44CA-87A0-8213CF8DFF09}" type="parTrans" cxnId="{5BA2EC62-0E42-4CC7-B1E9-37BACEFC1C65}">
      <dgm:prSet/>
      <dgm:spPr/>
      <dgm:t>
        <a:bodyPr/>
        <a:lstStyle/>
        <a:p>
          <a:endParaRPr lang="cs-CZ"/>
        </a:p>
      </dgm:t>
    </dgm:pt>
    <dgm:pt modelId="{64FB750C-F5EC-4350-B916-685FD3B31E6E}" type="sibTrans" cxnId="{5BA2EC62-0E42-4CC7-B1E9-37BACEFC1C65}">
      <dgm:prSet/>
      <dgm:spPr/>
      <dgm:t>
        <a:bodyPr/>
        <a:lstStyle/>
        <a:p>
          <a:endParaRPr lang="cs-CZ"/>
        </a:p>
      </dgm:t>
    </dgm:pt>
    <dgm:pt modelId="{5A8446C7-8EFA-475B-8141-CE027EF736CE}">
      <dgm:prSet phldrT="[Text]" custT="1"/>
      <dgm:spPr/>
      <dgm:t>
        <a:bodyPr/>
        <a:lstStyle/>
        <a:p>
          <a:pPr algn="ctr"/>
          <a:r>
            <a:rPr lang="cs-CZ" sz="2000" b="1" smtClean="0">
              <a:solidFill>
                <a:schemeClr val="accent6">
                  <a:lumMod val="75000"/>
                </a:schemeClr>
              </a:solidFill>
            </a:rPr>
            <a:t>Močůvka</a:t>
          </a:r>
          <a:endParaRPr lang="cs-CZ" sz="2000" b="1" dirty="0">
            <a:solidFill>
              <a:schemeClr val="accent6">
                <a:lumMod val="75000"/>
              </a:schemeClr>
            </a:solidFill>
          </a:endParaRPr>
        </a:p>
      </dgm:t>
    </dgm:pt>
    <dgm:pt modelId="{088945E3-0189-464E-80EF-14E69DF3DAD3}" type="parTrans" cxnId="{1B5E1774-7AE3-439B-BF02-01647DD3E8A9}">
      <dgm:prSet/>
      <dgm:spPr/>
      <dgm:t>
        <a:bodyPr/>
        <a:lstStyle/>
        <a:p>
          <a:endParaRPr lang="cs-CZ"/>
        </a:p>
      </dgm:t>
    </dgm:pt>
    <dgm:pt modelId="{5BEBE7EC-CCFB-4A1F-9A52-714201271E81}" type="sibTrans" cxnId="{1B5E1774-7AE3-439B-BF02-01647DD3E8A9}">
      <dgm:prSet/>
      <dgm:spPr/>
      <dgm:t>
        <a:bodyPr/>
        <a:lstStyle/>
        <a:p>
          <a:endParaRPr lang="cs-CZ"/>
        </a:p>
      </dgm:t>
    </dgm:pt>
    <dgm:pt modelId="{3657D446-4F54-4AA2-925B-B4BF7F7FB8C7}">
      <dgm:prSet phldrT="[Text]" custT="1"/>
      <dgm:spPr/>
      <dgm:t>
        <a:bodyPr/>
        <a:lstStyle/>
        <a:p>
          <a:pPr algn="ctr"/>
          <a:r>
            <a:rPr lang="cs-CZ" sz="2000" b="1" dirty="0" smtClean="0">
              <a:solidFill>
                <a:schemeClr val="accent6">
                  <a:lumMod val="75000"/>
                </a:schemeClr>
              </a:solidFill>
            </a:rPr>
            <a:t>Přemnožené </a:t>
          </a:r>
          <a:r>
            <a:rPr lang="cs-CZ" sz="2000" dirty="0" smtClean="0">
              <a:solidFill>
                <a:schemeClr val="accent6">
                  <a:lumMod val="75000"/>
                </a:schemeClr>
              </a:solidFill>
            </a:rPr>
            <a:t>řasy (sinice)</a:t>
          </a:r>
          <a:endParaRPr lang="cs-CZ" sz="2000" dirty="0">
            <a:solidFill>
              <a:schemeClr val="accent6">
                <a:lumMod val="75000"/>
              </a:schemeClr>
            </a:solidFill>
          </a:endParaRPr>
        </a:p>
      </dgm:t>
    </dgm:pt>
    <dgm:pt modelId="{10F4B28E-F7B1-4A20-8BAF-597CF3CCD9F2}" type="parTrans" cxnId="{2EB859CD-A0F3-49ED-94FA-00558AF4AA85}">
      <dgm:prSet/>
      <dgm:spPr/>
      <dgm:t>
        <a:bodyPr/>
        <a:lstStyle/>
        <a:p>
          <a:endParaRPr lang="cs-CZ"/>
        </a:p>
      </dgm:t>
    </dgm:pt>
    <dgm:pt modelId="{240D929D-7341-4E7F-B727-8B1EEE170633}" type="sibTrans" cxnId="{2EB859CD-A0F3-49ED-94FA-00558AF4AA85}">
      <dgm:prSet/>
      <dgm:spPr/>
      <dgm:t>
        <a:bodyPr/>
        <a:lstStyle/>
        <a:p>
          <a:endParaRPr lang="cs-CZ"/>
        </a:p>
      </dgm:t>
    </dgm:pt>
    <dgm:pt modelId="{300AE077-B208-4542-8E73-39A1FB575ED7}">
      <dgm:prSet custT="1"/>
      <dgm:spPr/>
      <dgm:t>
        <a:bodyPr/>
        <a:lstStyle/>
        <a:p>
          <a:pPr algn="ctr"/>
          <a:r>
            <a:rPr lang="cs-CZ" sz="2000" b="1" dirty="0" smtClean="0">
              <a:solidFill>
                <a:schemeClr val="accent6">
                  <a:lumMod val="75000"/>
                </a:schemeClr>
              </a:solidFill>
            </a:rPr>
            <a:t>Saponáty (čistící a úklidové prostředky)</a:t>
          </a:r>
          <a:endParaRPr lang="cs-CZ" sz="2000" b="1" dirty="0">
            <a:solidFill>
              <a:schemeClr val="accent6">
                <a:lumMod val="75000"/>
              </a:schemeClr>
            </a:solidFill>
          </a:endParaRPr>
        </a:p>
      </dgm:t>
    </dgm:pt>
    <dgm:pt modelId="{E367D76F-7CE5-4FA8-93CF-A2EB15A44DC5}" type="parTrans" cxnId="{A070A311-456A-422D-A894-A4B91FD4B6AB}">
      <dgm:prSet/>
      <dgm:spPr/>
      <dgm:t>
        <a:bodyPr/>
        <a:lstStyle/>
        <a:p>
          <a:endParaRPr lang="cs-CZ"/>
        </a:p>
      </dgm:t>
    </dgm:pt>
    <dgm:pt modelId="{9C480495-FF29-40F4-A09D-F246BF60BD3F}" type="sibTrans" cxnId="{A070A311-456A-422D-A894-A4B91FD4B6AB}">
      <dgm:prSet/>
      <dgm:spPr/>
      <dgm:t>
        <a:bodyPr/>
        <a:lstStyle/>
        <a:p>
          <a:endParaRPr lang="cs-CZ"/>
        </a:p>
      </dgm:t>
    </dgm:pt>
    <dgm:pt modelId="{6DC21110-3CAF-4B20-A221-900579E999EE}">
      <dgm:prSet custT="1"/>
      <dgm:spPr/>
      <dgm:t>
        <a:bodyPr/>
        <a:lstStyle/>
        <a:p>
          <a:pPr algn="ctr"/>
          <a:r>
            <a:rPr lang="cs-CZ" sz="2000" b="1" dirty="0" smtClean="0">
              <a:solidFill>
                <a:schemeClr val="accent6">
                  <a:lumMod val="75000"/>
                </a:schemeClr>
              </a:solidFill>
            </a:rPr>
            <a:t>Hnojiva a postřiky</a:t>
          </a:r>
          <a:endParaRPr lang="cs-CZ" sz="2000" b="1" dirty="0">
            <a:solidFill>
              <a:schemeClr val="accent6">
                <a:lumMod val="75000"/>
              </a:schemeClr>
            </a:solidFill>
          </a:endParaRPr>
        </a:p>
      </dgm:t>
    </dgm:pt>
    <dgm:pt modelId="{F085FB5B-D69D-44D9-A7DC-4018407BA6DD}" type="parTrans" cxnId="{B6B8ED8A-1BD7-4544-8327-83413983A2B4}">
      <dgm:prSet/>
      <dgm:spPr/>
      <dgm:t>
        <a:bodyPr/>
        <a:lstStyle/>
        <a:p>
          <a:endParaRPr lang="cs-CZ"/>
        </a:p>
      </dgm:t>
    </dgm:pt>
    <dgm:pt modelId="{FCB17132-CDCE-46E0-881C-DE91D02AABEF}" type="sibTrans" cxnId="{B6B8ED8A-1BD7-4544-8327-83413983A2B4}">
      <dgm:prSet/>
      <dgm:spPr/>
      <dgm:t>
        <a:bodyPr/>
        <a:lstStyle/>
        <a:p>
          <a:endParaRPr lang="cs-CZ"/>
        </a:p>
      </dgm:t>
    </dgm:pt>
    <dgm:pt modelId="{CC1045F8-5A87-4A43-80A8-07BD0ECA6CAC}" type="pres">
      <dgm:prSet presAssocID="{8706F6EF-8684-4E36-A5CE-50DBBFD61BF0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0DAADAD-F5F2-4BB1-9D0C-711A5518F0AF}" type="pres">
      <dgm:prSet presAssocID="{F96AF40F-8A8F-42F1-934B-162C79282762}" presName="parentLin" presStyleCnt="0"/>
      <dgm:spPr/>
    </dgm:pt>
    <dgm:pt modelId="{A389F82A-F913-4926-9E56-F20102431703}" type="pres">
      <dgm:prSet presAssocID="{F96AF40F-8A8F-42F1-934B-162C79282762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F6BF36B5-3818-4722-A971-D1476CF5D1E4}" type="pres">
      <dgm:prSet presAssocID="{F96AF40F-8A8F-42F1-934B-162C79282762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7CCCC3-C2D2-4C34-A1AC-6B88EC9E87CB}" type="pres">
      <dgm:prSet presAssocID="{F96AF40F-8A8F-42F1-934B-162C79282762}" presName="negativeSpace" presStyleCnt="0"/>
      <dgm:spPr/>
    </dgm:pt>
    <dgm:pt modelId="{7EB7E0E4-35A8-4ED7-856A-BF164AC019D1}" type="pres">
      <dgm:prSet presAssocID="{F96AF40F-8A8F-42F1-934B-162C79282762}" presName="childText" presStyleLbl="conFgAcc1" presStyleIdx="0" presStyleCnt="5">
        <dgm:presLayoutVars>
          <dgm:bulletEnabled val="1"/>
        </dgm:presLayoutVars>
      </dgm:prSet>
      <dgm:spPr/>
    </dgm:pt>
    <dgm:pt modelId="{BA0CE79A-5FCB-4D06-AF59-AC365A8AD842}" type="pres">
      <dgm:prSet presAssocID="{64FB750C-F5EC-4350-B916-685FD3B31E6E}" presName="spaceBetweenRectangles" presStyleCnt="0"/>
      <dgm:spPr/>
    </dgm:pt>
    <dgm:pt modelId="{23CA33E8-FD16-4380-9B57-E0BAE4321496}" type="pres">
      <dgm:prSet presAssocID="{300AE077-B208-4542-8E73-39A1FB575ED7}" presName="parentLin" presStyleCnt="0"/>
      <dgm:spPr/>
    </dgm:pt>
    <dgm:pt modelId="{71278AD9-37B6-4371-84B2-59ADF659AA43}" type="pres">
      <dgm:prSet presAssocID="{300AE077-B208-4542-8E73-39A1FB575ED7}" presName="parentLeftMargin" presStyleLbl="node1" presStyleIdx="0" presStyleCnt="5"/>
      <dgm:spPr/>
      <dgm:t>
        <a:bodyPr/>
        <a:lstStyle/>
        <a:p>
          <a:endParaRPr lang="cs-CZ"/>
        </a:p>
      </dgm:t>
    </dgm:pt>
    <dgm:pt modelId="{1C4C9EF8-285A-41A5-BCFA-FF2913421095}" type="pres">
      <dgm:prSet presAssocID="{300AE077-B208-4542-8E73-39A1FB575ED7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3F006C-2D1C-45D8-9AFB-920955D3345E}" type="pres">
      <dgm:prSet presAssocID="{300AE077-B208-4542-8E73-39A1FB575ED7}" presName="negativeSpace" presStyleCnt="0"/>
      <dgm:spPr/>
    </dgm:pt>
    <dgm:pt modelId="{42445731-1BBF-4FF3-B2FA-58C332D93FD7}" type="pres">
      <dgm:prSet presAssocID="{300AE077-B208-4542-8E73-39A1FB575ED7}" presName="childText" presStyleLbl="conFgAcc1" presStyleIdx="1" presStyleCnt="5">
        <dgm:presLayoutVars>
          <dgm:bulletEnabled val="1"/>
        </dgm:presLayoutVars>
      </dgm:prSet>
      <dgm:spPr/>
    </dgm:pt>
    <dgm:pt modelId="{5482C9EA-6956-4982-8B7B-8323A1B3BCDC}" type="pres">
      <dgm:prSet presAssocID="{9C480495-FF29-40F4-A09D-F246BF60BD3F}" presName="spaceBetweenRectangles" presStyleCnt="0"/>
      <dgm:spPr/>
    </dgm:pt>
    <dgm:pt modelId="{A05F0C23-7951-4869-8377-250453DE1DB7}" type="pres">
      <dgm:prSet presAssocID="{6DC21110-3CAF-4B20-A221-900579E999EE}" presName="parentLin" presStyleCnt="0"/>
      <dgm:spPr/>
    </dgm:pt>
    <dgm:pt modelId="{55C263B0-40AA-4E3C-B855-8AF463DF8266}" type="pres">
      <dgm:prSet presAssocID="{6DC21110-3CAF-4B20-A221-900579E999EE}" presName="parentLeftMargin" presStyleLbl="node1" presStyleIdx="1" presStyleCnt="5"/>
      <dgm:spPr/>
      <dgm:t>
        <a:bodyPr/>
        <a:lstStyle/>
        <a:p>
          <a:endParaRPr lang="cs-CZ"/>
        </a:p>
      </dgm:t>
    </dgm:pt>
    <dgm:pt modelId="{4ED63D3A-F340-42CB-826E-4D4314802CD7}" type="pres">
      <dgm:prSet presAssocID="{6DC21110-3CAF-4B20-A221-900579E999EE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95B9CF-AEFC-422A-89C1-DB51211E0A5E}" type="pres">
      <dgm:prSet presAssocID="{6DC21110-3CAF-4B20-A221-900579E999EE}" presName="negativeSpace" presStyleCnt="0"/>
      <dgm:spPr/>
    </dgm:pt>
    <dgm:pt modelId="{CC17AC11-AA48-44E6-8C29-3BE58C135D9A}" type="pres">
      <dgm:prSet presAssocID="{6DC21110-3CAF-4B20-A221-900579E999EE}" presName="childText" presStyleLbl="conFgAcc1" presStyleIdx="2" presStyleCnt="5">
        <dgm:presLayoutVars>
          <dgm:bulletEnabled val="1"/>
        </dgm:presLayoutVars>
      </dgm:prSet>
      <dgm:spPr/>
    </dgm:pt>
    <dgm:pt modelId="{5EA69D42-A1B9-4100-9EAF-EF746A769A2D}" type="pres">
      <dgm:prSet presAssocID="{FCB17132-CDCE-46E0-881C-DE91D02AABEF}" presName="spaceBetweenRectangles" presStyleCnt="0"/>
      <dgm:spPr/>
    </dgm:pt>
    <dgm:pt modelId="{5AB95076-6830-47F4-BF60-333EA5E5252B}" type="pres">
      <dgm:prSet presAssocID="{5A8446C7-8EFA-475B-8141-CE027EF736CE}" presName="parentLin" presStyleCnt="0"/>
      <dgm:spPr/>
    </dgm:pt>
    <dgm:pt modelId="{1DBC7ED0-A84D-4386-A4D3-00045B427CFA}" type="pres">
      <dgm:prSet presAssocID="{5A8446C7-8EFA-475B-8141-CE027EF736CE}" presName="parentLeftMargin" presStyleLbl="node1" presStyleIdx="2" presStyleCnt="5"/>
      <dgm:spPr/>
      <dgm:t>
        <a:bodyPr/>
        <a:lstStyle/>
        <a:p>
          <a:endParaRPr lang="cs-CZ"/>
        </a:p>
      </dgm:t>
    </dgm:pt>
    <dgm:pt modelId="{7898D6A9-81CE-44D7-B062-D57D17BF9A01}" type="pres">
      <dgm:prSet presAssocID="{5A8446C7-8EFA-475B-8141-CE027EF736C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A95A78E-E83B-43D8-9E89-478846F188D7}" type="pres">
      <dgm:prSet presAssocID="{5A8446C7-8EFA-475B-8141-CE027EF736CE}" presName="negativeSpace" presStyleCnt="0"/>
      <dgm:spPr/>
    </dgm:pt>
    <dgm:pt modelId="{873394E2-BE03-4C64-AFCD-61B5700647A4}" type="pres">
      <dgm:prSet presAssocID="{5A8446C7-8EFA-475B-8141-CE027EF736CE}" presName="childText" presStyleLbl="conFgAcc1" presStyleIdx="3" presStyleCnt="5">
        <dgm:presLayoutVars>
          <dgm:bulletEnabled val="1"/>
        </dgm:presLayoutVars>
      </dgm:prSet>
      <dgm:spPr/>
    </dgm:pt>
    <dgm:pt modelId="{237AF9A6-BA33-4329-AE00-A2352A56B35B}" type="pres">
      <dgm:prSet presAssocID="{5BEBE7EC-CCFB-4A1F-9A52-714201271E81}" presName="spaceBetweenRectangles" presStyleCnt="0"/>
      <dgm:spPr/>
    </dgm:pt>
    <dgm:pt modelId="{99B4CB80-C1B8-4B94-8E57-9EF853A4656E}" type="pres">
      <dgm:prSet presAssocID="{3657D446-4F54-4AA2-925B-B4BF7F7FB8C7}" presName="parentLin" presStyleCnt="0"/>
      <dgm:spPr/>
    </dgm:pt>
    <dgm:pt modelId="{ED4CA8C7-2513-4BA7-A166-D31F558DF6D9}" type="pres">
      <dgm:prSet presAssocID="{3657D446-4F54-4AA2-925B-B4BF7F7FB8C7}" presName="parentLeftMargin" presStyleLbl="node1" presStyleIdx="3" presStyleCnt="5"/>
      <dgm:spPr/>
      <dgm:t>
        <a:bodyPr/>
        <a:lstStyle/>
        <a:p>
          <a:endParaRPr lang="cs-CZ"/>
        </a:p>
      </dgm:t>
    </dgm:pt>
    <dgm:pt modelId="{D15D911F-EE95-43F6-94B1-0E7201D79B80}" type="pres">
      <dgm:prSet presAssocID="{3657D446-4F54-4AA2-925B-B4BF7F7FB8C7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6463DE-A857-431A-AFEB-6DCED6E97EF2}" type="pres">
      <dgm:prSet presAssocID="{3657D446-4F54-4AA2-925B-B4BF7F7FB8C7}" presName="negativeSpace" presStyleCnt="0"/>
      <dgm:spPr/>
    </dgm:pt>
    <dgm:pt modelId="{7B4A82D4-5D31-422D-BED7-EE3D6FABCDFB}" type="pres">
      <dgm:prSet presAssocID="{3657D446-4F54-4AA2-925B-B4BF7F7FB8C7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03B353C3-51A6-4D59-B7F5-585E873B8EC5}" type="presOf" srcId="{300AE077-B208-4542-8E73-39A1FB575ED7}" destId="{71278AD9-37B6-4371-84B2-59ADF659AA43}" srcOrd="0" destOrd="0" presId="urn:microsoft.com/office/officeart/2005/8/layout/list1"/>
    <dgm:cxn modelId="{746D07F6-30D4-4FE4-927C-52D2F8A8E927}" type="presOf" srcId="{5A8446C7-8EFA-475B-8141-CE027EF736CE}" destId="{1DBC7ED0-A84D-4386-A4D3-00045B427CFA}" srcOrd="0" destOrd="0" presId="urn:microsoft.com/office/officeart/2005/8/layout/list1"/>
    <dgm:cxn modelId="{2EB859CD-A0F3-49ED-94FA-00558AF4AA85}" srcId="{8706F6EF-8684-4E36-A5CE-50DBBFD61BF0}" destId="{3657D446-4F54-4AA2-925B-B4BF7F7FB8C7}" srcOrd="4" destOrd="0" parTransId="{10F4B28E-F7B1-4A20-8BAF-597CF3CCD9F2}" sibTransId="{240D929D-7341-4E7F-B727-8B1EEE170633}"/>
    <dgm:cxn modelId="{5152A9E3-1C6B-47AE-9E5F-CF9278EE55F1}" type="presOf" srcId="{F96AF40F-8A8F-42F1-934B-162C79282762}" destId="{A389F82A-F913-4926-9E56-F20102431703}" srcOrd="0" destOrd="0" presId="urn:microsoft.com/office/officeart/2005/8/layout/list1"/>
    <dgm:cxn modelId="{9AEF03B5-4890-4BA1-8AB2-7176168C5CAC}" type="presOf" srcId="{5A8446C7-8EFA-475B-8141-CE027EF736CE}" destId="{7898D6A9-81CE-44D7-B062-D57D17BF9A01}" srcOrd="1" destOrd="0" presId="urn:microsoft.com/office/officeart/2005/8/layout/list1"/>
    <dgm:cxn modelId="{B5A85160-1234-4ED7-AD89-091B27C0E87B}" type="presOf" srcId="{3657D446-4F54-4AA2-925B-B4BF7F7FB8C7}" destId="{ED4CA8C7-2513-4BA7-A166-D31F558DF6D9}" srcOrd="0" destOrd="0" presId="urn:microsoft.com/office/officeart/2005/8/layout/list1"/>
    <dgm:cxn modelId="{7B9441A2-99DE-41CF-AB70-8F810865927E}" type="presOf" srcId="{6DC21110-3CAF-4B20-A221-900579E999EE}" destId="{55C263B0-40AA-4E3C-B855-8AF463DF8266}" srcOrd="0" destOrd="0" presId="urn:microsoft.com/office/officeart/2005/8/layout/list1"/>
    <dgm:cxn modelId="{BCD3C49C-D20F-46B2-B193-0ED2B10550D5}" type="presOf" srcId="{3657D446-4F54-4AA2-925B-B4BF7F7FB8C7}" destId="{D15D911F-EE95-43F6-94B1-0E7201D79B80}" srcOrd="1" destOrd="0" presId="urn:microsoft.com/office/officeart/2005/8/layout/list1"/>
    <dgm:cxn modelId="{A070A311-456A-422D-A894-A4B91FD4B6AB}" srcId="{8706F6EF-8684-4E36-A5CE-50DBBFD61BF0}" destId="{300AE077-B208-4542-8E73-39A1FB575ED7}" srcOrd="1" destOrd="0" parTransId="{E367D76F-7CE5-4FA8-93CF-A2EB15A44DC5}" sibTransId="{9C480495-FF29-40F4-A09D-F246BF60BD3F}"/>
    <dgm:cxn modelId="{7E61D371-8020-45F3-B005-F1129766CBB0}" type="presOf" srcId="{300AE077-B208-4542-8E73-39A1FB575ED7}" destId="{1C4C9EF8-285A-41A5-BCFA-FF2913421095}" srcOrd="1" destOrd="0" presId="urn:microsoft.com/office/officeart/2005/8/layout/list1"/>
    <dgm:cxn modelId="{BC6C21A4-966C-48B3-B857-7DBFB5703BFF}" type="presOf" srcId="{8706F6EF-8684-4E36-A5CE-50DBBFD61BF0}" destId="{CC1045F8-5A87-4A43-80A8-07BD0ECA6CAC}" srcOrd="0" destOrd="0" presId="urn:microsoft.com/office/officeart/2005/8/layout/list1"/>
    <dgm:cxn modelId="{9D51AD4A-2557-4CB4-AC54-4CD79BE3C52C}" type="presOf" srcId="{F96AF40F-8A8F-42F1-934B-162C79282762}" destId="{F6BF36B5-3818-4722-A971-D1476CF5D1E4}" srcOrd="1" destOrd="0" presId="urn:microsoft.com/office/officeart/2005/8/layout/list1"/>
    <dgm:cxn modelId="{5BA2EC62-0E42-4CC7-B1E9-37BACEFC1C65}" srcId="{8706F6EF-8684-4E36-A5CE-50DBBFD61BF0}" destId="{F96AF40F-8A8F-42F1-934B-162C79282762}" srcOrd="0" destOrd="0" parTransId="{15F1F893-3A3C-44CA-87A0-8213CF8DFF09}" sibTransId="{64FB750C-F5EC-4350-B916-685FD3B31E6E}"/>
    <dgm:cxn modelId="{1B5E1774-7AE3-439B-BF02-01647DD3E8A9}" srcId="{8706F6EF-8684-4E36-A5CE-50DBBFD61BF0}" destId="{5A8446C7-8EFA-475B-8141-CE027EF736CE}" srcOrd="3" destOrd="0" parTransId="{088945E3-0189-464E-80EF-14E69DF3DAD3}" sibTransId="{5BEBE7EC-CCFB-4A1F-9A52-714201271E81}"/>
    <dgm:cxn modelId="{CE9079D7-4305-4FA9-B50F-4F097F51044B}" type="presOf" srcId="{6DC21110-3CAF-4B20-A221-900579E999EE}" destId="{4ED63D3A-F340-42CB-826E-4D4314802CD7}" srcOrd="1" destOrd="0" presId="urn:microsoft.com/office/officeart/2005/8/layout/list1"/>
    <dgm:cxn modelId="{B6B8ED8A-1BD7-4544-8327-83413983A2B4}" srcId="{8706F6EF-8684-4E36-A5CE-50DBBFD61BF0}" destId="{6DC21110-3CAF-4B20-A221-900579E999EE}" srcOrd="2" destOrd="0" parTransId="{F085FB5B-D69D-44D9-A7DC-4018407BA6DD}" sibTransId="{FCB17132-CDCE-46E0-881C-DE91D02AABEF}"/>
    <dgm:cxn modelId="{3ADC8F0E-FFBA-4AF5-807F-5BE76B8FC3AF}" type="presParOf" srcId="{CC1045F8-5A87-4A43-80A8-07BD0ECA6CAC}" destId="{00DAADAD-F5F2-4BB1-9D0C-711A5518F0AF}" srcOrd="0" destOrd="0" presId="urn:microsoft.com/office/officeart/2005/8/layout/list1"/>
    <dgm:cxn modelId="{3A8C5144-3E90-4AC7-ABF7-30D44289E1BE}" type="presParOf" srcId="{00DAADAD-F5F2-4BB1-9D0C-711A5518F0AF}" destId="{A389F82A-F913-4926-9E56-F20102431703}" srcOrd="0" destOrd="0" presId="urn:microsoft.com/office/officeart/2005/8/layout/list1"/>
    <dgm:cxn modelId="{DE4FC267-21EB-4A3B-AE71-150274CD5BCE}" type="presParOf" srcId="{00DAADAD-F5F2-4BB1-9D0C-711A5518F0AF}" destId="{F6BF36B5-3818-4722-A971-D1476CF5D1E4}" srcOrd="1" destOrd="0" presId="urn:microsoft.com/office/officeart/2005/8/layout/list1"/>
    <dgm:cxn modelId="{194E6C7B-0C5D-4A09-AF36-9925800E7392}" type="presParOf" srcId="{CC1045F8-5A87-4A43-80A8-07BD0ECA6CAC}" destId="{A47CCCC3-C2D2-4C34-A1AC-6B88EC9E87CB}" srcOrd="1" destOrd="0" presId="urn:microsoft.com/office/officeart/2005/8/layout/list1"/>
    <dgm:cxn modelId="{1D27FC6C-70EA-4E73-A559-5785C57116EC}" type="presParOf" srcId="{CC1045F8-5A87-4A43-80A8-07BD0ECA6CAC}" destId="{7EB7E0E4-35A8-4ED7-856A-BF164AC019D1}" srcOrd="2" destOrd="0" presId="urn:microsoft.com/office/officeart/2005/8/layout/list1"/>
    <dgm:cxn modelId="{4329574B-7052-4ADF-882F-2732C9D432B0}" type="presParOf" srcId="{CC1045F8-5A87-4A43-80A8-07BD0ECA6CAC}" destId="{BA0CE79A-5FCB-4D06-AF59-AC365A8AD842}" srcOrd="3" destOrd="0" presId="urn:microsoft.com/office/officeart/2005/8/layout/list1"/>
    <dgm:cxn modelId="{61C7598C-1D15-4ECA-9B77-9CE537C383E5}" type="presParOf" srcId="{CC1045F8-5A87-4A43-80A8-07BD0ECA6CAC}" destId="{23CA33E8-FD16-4380-9B57-E0BAE4321496}" srcOrd="4" destOrd="0" presId="urn:microsoft.com/office/officeart/2005/8/layout/list1"/>
    <dgm:cxn modelId="{F2669A5A-F090-4386-AAE4-0733B51C48D9}" type="presParOf" srcId="{23CA33E8-FD16-4380-9B57-E0BAE4321496}" destId="{71278AD9-37B6-4371-84B2-59ADF659AA43}" srcOrd="0" destOrd="0" presId="urn:microsoft.com/office/officeart/2005/8/layout/list1"/>
    <dgm:cxn modelId="{D8BEB23E-58EC-46BF-9B1B-F0BBE313A4F0}" type="presParOf" srcId="{23CA33E8-FD16-4380-9B57-E0BAE4321496}" destId="{1C4C9EF8-285A-41A5-BCFA-FF2913421095}" srcOrd="1" destOrd="0" presId="urn:microsoft.com/office/officeart/2005/8/layout/list1"/>
    <dgm:cxn modelId="{E7939F4D-6D84-4726-A4AC-311810C684C6}" type="presParOf" srcId="{CC1045F8-5A87-4A43-80A8-07BD0ECA6CAC}" destId="{183F006C-2D1C-45D8-9AFB-920955D3345E}" srcOrd="5" destOrd="0" presId="urn:microsoft.com/office/officeart/2005/8/layout/list1"/>
    <dgm:cxn modelId="{523E1076-CEEF-4BE2-92E3-981B5D59D559}" type="presParOf" srcId="{CC1045F8-5A87-4A43-80A8-07BD0ECA6CAC}" destId="{42445731-1BBF-4FF3-B2FA-58C332D93FD7}" srcOrd="6" destOrd="0" presId="urn:microsoft.com/office/officeart/2005/8/layout/list1"/>
    <dgm:cxn modelId="{07160BA9-A0C9-4F0B-B4BE-73D8EB9E9651}" type="presParOf" srcId="{CC1045F8-5A87-4A43-80A8-07BD0ECA6CAC}" destId="{5482C9EA-6956-4982-8B7B-8323A1B3BCDC}" srcOrd="7" destOrd="0" presId="urn:microsoft.com/office/officeart/2005/8/layout/list1"/>
    <dgm:cxn modelId="{6E08FCB8-70F3-435C-B87F-840671D72A35}" type="presParOf" srcId="{CC1045F8-5A87-4A43-80A8-07BD0ECA6CAC}" destId="{A05F0C23-7951-4869-8377-250453DE1DB7}" srcOrd="8" destOrd="0" presId="urn:microsoft.com/office/officeart/2005/8/layout/list1"/>
    <dgm:cxn modelId="{8E8A80FE-442F-4D90-A57A-501647D991F5}" type="presParOf" srcId="{A05F0C23-7951-4869-8377-250453DE1DB7}" destId="{55C263B0-40AA-4E3C-B855-8AF463DF8266}" srcOrd="0" destOrd="0" presId="urn:microsoft.com/office/officeart/2005/8/layout/list1"/>
    <dgm:cxn modelId="{7B25B695-DBEA-44B0-A53C-1A526A2002C4}" type="presParOf" srcId="{A05F0C23-7951-4869-8377-250453DE1DB7}" destId="{4ED63D3A-F340-42CB-826E-4D4314802CD7}" srcOrd="1" destOrd="0" presId="urn:microsoft.com/office/officeart/2005/8/layout/list1"/>
    <dgm:cxn modelId="{5E26A593-49C4-44DF-ACA6-66A8004CCCA3}" type="presParOf" srcId="{CC1045F8-5A87-4A43-80A8-07BD0ECA6CAC}" destId="{C895B9CF-AEFC-422A-89C1-DB51211E0A5E}" srcOrd="9" destOrd="0" presId="urn:microsoft.com/office/officeart/2005/8/layout/list1"/>
    <dgm:cxn modelId="{1A1E3BCE-75F4-421E-8303-8F8DC842569E}" type="presParOf" srcId="{CC1045F8-5A87-4A43-80A8-07BD0ECA6CAC}" destId="{CC17AC11-AA48-44E6-8C29-3BE58C135D9A}" srcOrd="10" destOrd="0" presId="urn:microsoft.com/office/officeart/2005/8/layout/list1"/>
    <dgm:cxn modelId="{FDF14076-8565-4999-B6F5-67EFAD5E90A3}" type="presParOf" srcId="{CC1045F8-5A87-4A43-80A8-07BD0ECA6CAC}" destId="{5EA69D42-A1B9-4100-9EAF-EF746A769A2D}" srcOrd="11" destOrd="0" presId="urn:microsoft.com/office/officeart/2005/8/layout/list1"/>
    <dgm:cxn modelId="{3C7B16CF-D33C-4369-A170-168C99A52EF7}" type="presParOf" srcId="{CC1045F8-5A87-4A43-80A8-07BD0ECA6CAC}" destId="{5AB95076-6830-47F4-BF60-333EA5E5252B}" srcOrd="12" destOrd="0" presId="urn:microsoft.com/office/officeart/2005/8/layout/list1"/>
    <dgm:cxn modelId="{2877BF3F-E5F9-422D-9F45-39C63FB1D0B6}" type="presParOf" srcId="{5AB95076-6830-47F4-BF60-333EA5E5252B}" destId="{1DBC7ED0-A84D-4386-A4D3-00045B427CFA}" srcOrd="0" destOrd="0" presId="urn:microsoft.com/office/officeart/2005/8/layout/list1"/>
    <dgm:cxn modelId="{2964A3A9-1CAE-46B0-A9BE-F268EED2F2ED}" type="presParOf" srcId="{5AB95076-6830-47F4-BF60-333EA5E5252B}" destId="{7898D6A9-81CE-44D7-B062-D57D17BF9A01}" srcOrd="1" destOrd="0" presId="urn:microsoft.com/office/officeart/2005/8/layout/list1"/>
    <dgm:cxn modelId="{E54654AC-8EFF-49AF-9C22-47410C557A3D}" type="presParOf" srcId="{CC1045F8-5A87-4A43-80A8-07BD0ECA6CAC}" destId="{4A95A78E-E83B-43D8-9E89-478846F188D7}" srcOrd="13" destOrd="0" presId="urn:microsoft.com/office/officeart/2005/8/layout/list1"/>
    <dgm:cxn modelId="{E3027452-2E7D-4CED-A68F-B5C755476139}" type="presParOf" srcId="{CC1045F8-5A87-4A43-80A8-07BD0ECA6CAC}" destId="{873394E2-BE03-4C64-AFCD-61B5700647A4}" srcOrd="14" destOrd="0" presId="urn:microsoft.com/office/officeart/2005/8/layout/list1"/>
    <dgm:cxn modelId="{11A7568C-7958-4348-8866-02204DBDDC13}" type="presParOf" srcId="{CC1045F8-5A87-4A43-80A8-07BD0ECA6CAC}" destId="{237AF9A6-BA33-4329-AE00-A2352A56B35B}" srcOrd="15" destOrd="0" presId="urn:microsoft.com/office/officeart/2005/8/layout/list1"/>
    <dgm:cxn modelId="{AEFF1AB5-2CBF-4B9A-987A-776962960174}" type="presParOf" srcId="{CC1045F8-5A87-4A43-80A8-07BD0ECA6CAC}" destId="{99B4CB80-C1B8-4B94-8E57-9EF853A4656E}" srcOrd="16" destOrd="0" presId="urn:microsoft.com/office/officeart/2005/8/layout/list1"/>
    <dgm:cxn modelId="{502C3D21-40D9-4810-B88B-4E1147C452CB}" type="presParOf" srcId="{99B4CB80-C1B8-4B94-8E57-9EF853A4656E}" destId="{ED4CA8C7-2513-4BA7-A166-D31F558DF6D9}" srcOrd="0" destOrd="0" presId="urn:microsoft.com/office/officeart/2005/8/layout/list1"/>
    <dgm:cxn modelId="{B50C4E77-A74F-4507-B564-FB87BB3E0A08}" type="presParOf" srcId="{99B4CB80-C1B8-4B94-8E57-9EF853A4656E}" destId="{D15D911F-EE95-43F6-94B1-0E7201D79B80}" srcOrd="1" destOrd="0" presId="urn:microsoft.com/office/officeart/2005/8/layout/list1"/>
    <dgm:cxn modelId="{5DCF3AF0-E969-4FA6-8274-7E3EA39119AB}" type="presParOf" srcId="{CC1045F8-5A87-4A43-80A8-07BD0ECA6CAC}" destId="{406463DE-A857-431A-AFEB-6DCED6E97EF2}" srcOrd="17" destOrd="0" presId="urn:microsoft.com/office/officeart/2005/8/layout/list1"/>
    <dgm:cxn modelId="{265D7D5B-F4D0-4B29-A90E-5145CC9FF6FD}" type="presParOf" srcId="{CC1045F8-5A87-4A43-80A8-07BD0ECA6CAC}" destId="{7B4A82D4-5D31-422D-BED7-EE3D6FABCDFB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C3C54DF-C01E-45C3-BFA5-69AD90AE40BC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93DF7E-7599-43BD-8B6F-583DC156F510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75000"/>
                </a:schemeClr>
              </a:solidFill>
            </a:rPr>
            <a:t>Kouřové a výfukové plyny</a:t>
          </a:r>
          <a:endParaRPr lang="cs-CZ" b="1" dirty="0">
            <a:solidFill>
              <a:schemeClr val="accent2">
                <a:lumMod val="75000"/>
              </a:schemeClr>
            </a:solidFill>
          </a:endParaRPr>
        </a:p>
      </dgm:t>
    </dgm:pt>
    <dgm:pt modelId="{52E39368-5C2C-445B-88C1-5551E8A65F0F}" type="parTrans" cxnId="{652C003C-9463-4E35-83F8-C6E0431251B5}">
      <dgm:prSet/>
      <dgm:spPr/>
      <dgm:t>
        <a:bodyPr/>
        <a:lstStyle/>
        <a:p>
          <a:endParaRPr lang="cs-CZ"/>
        </a:p>
      </dgm:t>
    </dgm:pt>
    <dgm:pt modelId="{D9136298-4019-457C-B150-0D6494FCA462}" type="sibTrans" cxnId="{652C003C-9463-4E35-83F8-C6E0431251B5}">
      <dgm:prSet/>
      <dgm:spPr/>
      <dgm:t>
        <a:bodyPr/>
        <a:lstStyle/>
        <a:p>
          <a:endParaRPr lang="cs-CZ"/>
        </a:p>
      </dgm:t>
    </dgm:pt>
    <dgm:pt modelId="{66D7C1E3-D939-4714-84EF-B3F22DA2F2A0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75000"/>
                </a:schemeClr>
              </a:solidFill>
            </a:rPr>
            <a:t>Oxid siřičitý</a:t>
          </a:r>
          <a:endParaRPr lang="cs-CZ" b="1" dirty="0">
            <a:solidFill>
              <a:schemeClr val="accent2">
                <a:lumMod val="75000"/>
              </a:schemeClr>
            </a:solidFill>
          </a:endParaRPr>
        </a:p>
      </dgm:t>
    </dgm:pt>
    <dgm:pt modelId="{9512DBB3-3C29-4304-B54F-6FA33EF03F23}" type="parTrans" cxnId="{BA0BF9DA-D588-430F-949F-1F3340CFD281}">
      <dgm:prSet/>
      <dgm:spPr/>
      <dgm:t>
        <a:bodyPr/>
        <a:lstStyle/>
        <a:p>
          <a:endParaRPr lang="cs-CZ"/>
        </a:p>
      </dgm:t>
    </dgm:pt>
    <dgm:pt modelId="{E0E1117F-6079-4E89-87CF-EB4EE85267B5}" type="sibTrans" cxnId="{BA0BF9DA-D588-430F-949F-1F3340CFD281}">
      <dgm:prSet/>
      <dgm:spPr/>
      <dgm:t>
        <a:bodyPr/>
        <a:lstStyle/>
        <a:p>
          <a:endParaRPr lang="cs-CZ"/>
        </a:p>
      </dgm:t>
    </dgm:pt>
    <dgm:pt modelId="{F4EAA49D-1694-4847-A7CD-1219FCBF7503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75000"/>
                </a:schemeClr>
              </a:solidFill>
            </a:rPr>
            <a:t>Freony</a:t>
          </a:r>
          <a:endParaRPr lang="cs-CZ" b="1" dirty="0">
            <a:solidFill>
              <a:schemeClr val="accent2">
                <a:lumMod val="75000"/>
              </a:schemeClr>
            </a:solidFill>
          </a:endParaRPr>
        </a:p>
      </dgm:t>
    </dgm:pt>
    <dgm:pt modelId="{F54A2940-8060-4164-B089-0EA4C40E0192}" type="parTrans" cxnId="{857FFE63-2B12-43E6-BBAE-AAE3DAFB5445}">
      <dgm:prSet/>
      <dgm:spPr/>
      <dgm:t>
        <a:bodyPr/>
        <a:lstStyle/>
        <a:p>
          <a:endParaRPr lang="cs-CZ"/>
        </a:p>
      </dgm:t>
    </dgm:pt>
    <dgm:pt modelId="{317B1DAA-D2C4-4C72-AC7F-AE9DF81C0FE4}" type="sibTrans" cxnId="{857FFE63-2B12-43E6-BBAE-AAE3DAFB5445}">
      <dgm:prSet/>
      <dgm:spPr/>
      <dgm:t>
        <a:bodyPr/>
        <a:lstStyle/>
        <a:p>
          <a:endParaRPr lang="cs-CZ"/>
        </a:p>
      </dgm:t>
    </dgm:pt>
    <dgm:pt modelId="{E7BF5E4B-F6BB-47B3-8E46-E00335569A52}" type="pres">
      <dgm:prSet presAssocID="{5C3C54DF-C01E-45C3-BFA5-69AD90AE40BC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D1A212A-82CB-4774-A6A5-20381944ED96}" type="pres">
      <dgm:prSet presAssocID="{B693DF7E-7599-43BD-8B6F-583DC156F510}" presName="parentLin" presStyleCnt="0"/>
      <dgm:spPr/>
    </dgm:pt>
    <dgm:pt modelId="{3700C8D8-15B2-4D1A-89A4-2DF5E0BDCDDA}" type="pres">
      <dgm:prSet presAssocID="{B693DF7E-7599-43BD-8B6F-583DC156F510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ADE5AC1A-7A64-4A56-BDDA-8539E0B5717A}" type="pres">
      <dgm:prSet presAssocID="{B693DF7E-7599-43BD-8B6F-583DC156F510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88C90FE-6949-40D7-BB98-D620695DDE5C}" type="pres">
      <dgm:prSet presAssocID="{B693DF7E-7599-43BD-8B6F-583DC156F510}" presName="negativeSpace" presStyleCnt="0"/>
      <dgm:spPr/>
    </dgm:pt>
    <dgm:pt modelId="{3E0443AB-E0CC-4E59-BC4B-1D2B0DBE573B}" type="pres">
      <dgm:prSet presAssocID="{B693DF7E-7599-43BD-8B6F-583DC156F510}" presName="childText" presStyleLbl="conFgAcc1" presStyleIdx="0" presStyleCnt="3">
        <dgm:presLayoutVars>
          <dgm:bulletEnabled val="1"/>
        </dgm:presLayoutVars>
      </dgm:prSet>
      <dgm:spPr/>
    </dgm:pt>
    <dgm:pt modelId="{78842FB6-9C00-4D23-975D-9300FD8E94E6}" type="pres">
      <dgm:prSet presAssocID="{D9136298-4019-457C-B150-0D6494FCA462}" presName="spaceBetweenRectangles" presStyleCnt="0"/>
      <dgm:spPr/>
    </dgm:pt>
    <dgm:pt modelId="{16361F1C-B130-4EC7-9CC1-A05F9D8F6D62}" type="pres">
      <dgm:prSet presAssocID="{66D7C1E3-D939-4714-84EF-B3F22DA2F2A0}" presName="parentLin" presStyleCnt="0"/>
      <dgm:spPr/>
    </dgm:pt>
    <dgm:pt modelId="{7E3A30F3-BE82-458B-8819-1D7B8CD21824}" type="pres">
      <dgm:prSet presAssocID="{66D7C1E3-D939-4714-84EF-B3F22DA2F2A0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B0CD774C-54E5-4C97-8782-32A7F03F95EB}" type="pres">
      <dgm:prSet presAssocID="{66D7C1E3-D939-4714-84EF-B3F22DA2F2A0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79B6DC-FABF-4B3F-8148-4DDD474E6E02}" type="pres">
      <dgm:prSet presAssocID="{66D7C1E3-D939-4714-84EF-B3F22DA2F2A0}" presName="negativeSpace" presStyleCnt="0"/>
      <dgm:spPr/>
    </dgm:pt>
    <dgm:pt modelId="{A1AB6894-F491-4F91-BE5C-8A4E77E69F1C}" type="pres">
      <dgm:prSet presAssocID="{66D7C1E3-D939-4714-84EF-B3F22DA2F2A0}" presName="childText" presStyleLbl="conFgAcc1" presStyleIdx="1" presStyleCnt="3">
        <dgm:presLayoutVars>
          <dgm:bulletEnabled val="1"/>
        </dgm:presLayoutVars>
      </dgm:prSet>
      <dgm:spPr/>
    </dgm:pt>
    <dgm:pt modelId="{8DE6E83F-8742-4033-BD60-58C8EE3E498C}" type="pres">
      <dgm:prSet presAssocID="{E0E1117F-6079-4E89-87CF-EB4EE85267B5}" presName="spaceBetweenRectangles" presStyleCnt="0"/>
      <dgm:spPr/>
    </dgm:pt>
    <dgm:pt modelId="{97CCDEF2-3816-4937-853E-CB075ABA68AF}" type="pres">
      <dgm:prSet presAssocID="{F4EAA49D-1694-4847-A7CD-1219FCBF7503}" presName="parentLin" presStyleCnt="0"/>
      <dgm:spPr/>
    </dgm:pt>
    <dgm:pt modelId="{6BE4DF7F-2A58-4EBC-9672-4FA766C8079F}" type="pres">
      <dgm:prSet presAssocID="{F4EAA49D-1694-4847-A7CD-1219FCBF7503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DEED000E-2AB2-4ED0-B863-A92F9839FDE0}" type="pres">
      <dgm:prSet presAssocID="{F4EAA49D-1694-4847-A7CD-1219FCBF7503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442459-8C3A-4F20-88B7-B86254D5E655}" type="pres">
      <dgm:prSet presAssocID="{F4EAA49D-1694-4847-A7CD-1219FCBF7503}" presName="negativeSpace" presStyleCnt="0"/>
      <dgm:spPr/>
    </dgm:pt>
    <dgm:pt modelId="{0B896413-D30D-4B76-919B-FB53A5BA0C7E}" type="pres">
      <dgm:prSet presAssocID="{F4EAA49D-1694-4847-A7CD-1219FCBF7503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43848C24-266E-46AD-A2E8-F717DAA3BD25}" type="presOf" srcId="{B693DF7E-7599-43BD-8B6F-583DC156F510}" destId="{ADE5AC1A-7A64-4A56-BDDA-8539E0B5717A}" srcOrd="1" destOrd="0" presId="urn:microsoft.com/office/officeart/2005/8/layout/list1"/>
    <dgm:cxn modelId="{FFB21ECB-406B-49CE-8F06-4CD4C2AB6E6E}" type="presOf" srcId="{66D7C1E3-D939-4714-84EF-B3F22DA2F2A0}" destId="{B0CD774C-54E5-4C97-8782-32A7F03F95EB}" srcOrd="1" destOrd="0" presId="urn:microsoft.com/office/officeart/2005/8/layout/list1"/>
    <dgm:cxn modelId="{857FFE63-2B12-43E6-BBAE-AAE3DAFB5445}" srcId="{5C3C54DF-C01E-45C3-BFA5-69AD90AE40BC}" destId="{F4EAA49D-1694-4847-A7CD-1219FCBF7503}" srcOrd="2" destOrd="0" parTransId="{F54A2940-8060-4164-B089-0EA4C40E0192}" sibTransId="{317B1DAA-D2C4-4C72-AC7F-AE9DF81C0FE4}"/>
    <dgm:cxn modelId="{652C003C-9463-4E35-83F8-C6E0431251B5}" srcId="{5C3C54DF-C01E-45C3-BFA5-69AD90AE40BC}" destId="{B693DF7E-7599-43BD-8B6F-583DC156F510}" srcOrd="0" destOrd="0" parTransId="{52E39368-5C2C-445B-88C1-5551E8A65F0F}" sibTransId="{D9136298-4019-457C-B150-0D6494FCA462}"/>
    <dgm:cxn modelId="{2D81107D-829C-4657-B198-2F6EF4109DEF}" type="presOf" srcId="{B693DF7E-7599-43BD-8B6F-583DC156F510}" destId="{3700C8D8-15B2-4D1A-89A4-2DF5E0BDCDDA}" srcOrd="0" destOrd="0" presId="urn:microsoft.com/office/officeart/2005/8/layout/list1"/>
    <dgm:cxn modelId="{7D3F90D5-607A-4CC2-8CFA-9EA219456DBD}" type="presOf" srcId="{5C3C54DF-C01E-45C3-BFA5-69AD90AE40BC}" destId="{E7BF5E4B-F6BB-47B3-8E46-E00335569A52}" srcOrd="0" destOrd="0" presId="urn:microsoft.com/office/officeart/2005/8/layout/list1"/>
    <dgm:cxn modelId="{3388F7DF-BBE6-42FD-8ADE-3F2B26FC9E6F}" type="presOf" srcId="{F4EAA49D-1694-4847-A7CD-1219FCBF7503}" destId="{DEED000E-2AB2-4ED0-B863-A92F9839FDE0}" srcOrd="1" destOrd="0" presId="urn:microsoft.com/office/officeart/2005/8/layout/list1"/>
    <dgm:cxn modelId="{BA0BF9DA-D588-430F-949F-1F3340CFD281}" srcId="{5C3C54DF-C01E-45C3-BFA5-69AD90AE40BC}" destId="{66D7C1E3-D939-4714-84EF-B3F22DA2F2A0}" srcOrd="1" destOrd="0" parTransId="{9512DBB3-3C29-4304-B54F-6FA33EF03F23}" sibTransId="{E0E1117F-6079-4E89-87CF-EB4EE85267B5}"/>
    <dgm:cxn modelId="{6FA06B9D-FF85-4EFE-9A24-E34A795BA601}" type="presOf" srcId="{66D7C1E3-D939-4714-84EF-B3F22DA2F2A0}" destId="{7E3A30F3-BE82-458B-8819-1D7B8CD21824}" srcOrd="0" destOrd="0" presId="urn:microsoft.com/office/officeart/2005/8/layout/list1"/>
    <dgm:cxn modelId="{858F36FC-8EF9-49FF-973F-58B5C30FAE6C}" type="presOf" srcId="{F4EAA49D-1694-4847-A7CD-1219FCBF7503}" destId="{6BE4DF7F-2A58-4EBC-9672-4FA766C8079F}" srcOrd="0" destOrd="0" presId="urn:microsoft.com/office/officeart/2005/8/layout/list1"/>
    <dgm:cxn modelId="{424CA6B9-2E84-48C6-A8C1-8567D051F08D}" type="presParOf" srcId="{E7BF5E4B-F6BB-47B3-8E46-E00335569A52}" destId="{7D1A212A-82CB-4774-A6A5-20381944ED96}" srcOrd="0" destOrd="0" presId="urn:microsoft.com/office/officeart/2005/8/layout/list1"/>
    <dgm:cxn modelId="{4DAF3AC2-200D-4D26-B794-880A1A043032}" type="presParOf" srcId="{7D1A212A-82CB-4774-A6A5-20381944ED96}" destId="{3700C8D8-15B2-4D1A-89A4-2DF5E0BDCDDA}" srcOrd="0" destOrd="0" presId="urn:microsoft.com/office/officeart/2005/8/layout/list1"/>
    <dgm:cxn modelId="{9FF44EB7-A330-48A3-886A-9195C6589BDF}" type="presParOf" srcId="{7D1A212A-82CB-4774-A6A5-20381944ED96}" destId="{ADE5AC1A-7A64-4A56-BDDA-8539E0B5717A}" srcOrd="1" destOrd="0" presId="urn:microsoft.com/office/officeart/2005/8/layout/list1"/>
    <dgm:cxn modelId="{59182CC3-E88F-4E8D-BC74-E3D56D1AE524}" type="presParOf" srcId="{E7BF5E4B-F6BB-47B3-8E46-E00335569A52}" destId="{088C90FE-6949-40D7-BB98-D620695DDE5C}" srcOrd="1" destOrd="0" presId="urn:microsoft.com/office/officeart/2005/8/layout/list1"/>
    <dgm:cxn modelId="{818312D2-9A5C-4A8C-9D6A-E15C5A8A256C}" type="presParOf" srcId="{E7BF5E4B-F6BB-47B3-8E46-E00335569A52}" destId="{3E0443AB-E0CC-4E59-BC4B-1D2B0DBE573B}" srcOrd="2" destOrd="0" presId="urn:microsoft.com/office/officeart/2005/8/layout/list1"/>
    <dgm:cxn modelId="{8FBB751F-8B42-405A-A055-FD039A971D87}" type="presParOf" srcId="{E7BF5E4B-F6BB-47B3-8E46-E00335569A52}" destId="{78842FB6-9C00-4D23-975D-9300FD8E94E6}" srcOrd="3" destOrd="0" presId="urn:microsoft.com/office/officeart/2005/8/layout/list1"/>
    <dgm:cxn modelId="{67848257-445E-4617-B38B-750D06DBCE8C}" type="presParOf" srcId="{E7BF5E4B-F6BB-47B3-8E46-E00335569A52}" destId="{16361F1C-B130-4EC7-9CC1-A05F9D8F6D62}" srcOrd="4" destOrd="0" presId="urn:microsoft.com/office/officeart/2005/8/layout/list1"/>
    <dgm:cxn modelId="{779B0A2E-B1EA-48C1-993C-DAA669E9E271}" type="presParOf" srcId="{16361F1C-B130-4EC7-9CC1-A05F9D8F6D62}" destId="{7E3A30F3-BE82-458B-8819-1D7B8CD21824}" srcOrd="0" destOrd="0" presId="urn:microsoft.com/office/officeart/2005/8/layout/list1"/>
    <dgm:cxn modelId="{ECB1885A-A32E-4F20-B898-E88595896EDF}" type="presParOf" srcId="{16361F1C-B130-4EC7-9CC1-A05F9D8F6D62}" destId="{B0CD774C-54E5-4C97-8782-32A7F03F95EB}" srcOrd="1" destOrd="0" presId="urn:microsoft.com/office/officeart/2005/8/layout/list1"/>
    <dgm:cxn modelId="{EF95B403-5A8B-4697-B16C-9F7E97C51BA9}" type="presParOf" srcId="{E7BF5E4B-F6BB-47B3-8E46-E00335569A52}" destId="{DA79B6DC-FABF-4B3F-8148-4DDD474E6E02}" srcOrd="5" destOrd="0" presId="urn:microsoft.com/office/officeart/2005/8/layout/list1"/>
    <dgm:cxn modelId="{F379FA90-90E1-4DAC-8D44-F1B7E5C703C2}" type="presParOf" srcId="{E7BF5E4B-F6BB-47B3-8E46-E00335569A52}" destId="{A1AB6894-F491-4F91-BE5C-8A4E77E69F1C}" srcOrd="6" destOrd="0" presId="urn:microsoft.com/office/officeart/2005/8/layout/list1"/>
    <dgm:cxn modelId="{5F599059-B88A-409E-BFAA-663A1396FF57}" type="presParOf" srcId="{E7BF5E4B-F6BB-47B3-8E46-E00335569A52}" destId="{8DE6E83F-8742-4033-BD60-58C8EE3E498C}" srcOrd="7" destOrd="0" presId="urn:microsoft.com/office/officeart/2005/8/layout/list1"/>
    <dgm:cxn modelId="{4423808C-177B-4EEF-AF82-2AA41CB7A93F}" type="presParOf" srcId="{E7BF5E4B-F6BB-47B3-8E46-E00335569A52}" destId="{97CCDEF2-3816-4937-853E-CB075ABA68AF}" srcOrd="8" destOrd="0" presId="urn:microsoft.com/office/officeart/2005/8/layout/list1"/>
    <dgm:cxn modelId="{785CF26A-5F78-4B89-B76D-8B358646F6C3}" type="presParOf" srcId="{97CCDEF2-3816-4937-853E-CB075ABA68AF}" destId="{6BE4DF7F-2A58-4EBC-9672-4FA766C8079F}" srcOrd="0" destOrd="0" presId="urn:microsoft.com/office/officeart/2005/8/layout/list1"/>
    <dgm:cxn modelId="{E25319C0-D34E-4802-AC0D-381AA2DD167D}" type="presParOf" srcId="{97CCDEF2-3816-4937-853E-CB075ABA68AF}" destId="{DEED000E-2AB2-4ED0-B863-A92F9839FDE0}" srcOrd="1" destOrd="0" presId="urn:microsoft.com/office/officeart/2005/8/layout/list1"/>
    <dgm:cxn modelId="{ACD45E15-6A71-4030-882E-85D11F5B5577}" type="presParOf" srcId="{E7BF5E4B-F6BB-47B3-8E46-E00335569A52}" destId="{7F442459-8C3A-4F20-88B7-B86254D5E655}" srcOrd="9" destOrd="0" presId="urn:microsoft.com/office/officeart/2005/8/layout/list1"/>
    <dgm:cxn modelId="{1FB21ACF-4C72-4C08-BE9C-9ADB46710959}" type="presParOf" srcId="{E7BF5E4B-F6BB-47B3-8E46-E00335569A52}" destId="{0B896413-D30D-4B76-919B-FB53A5BA0C7E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CA9CAB-312C-42D3-BAD3-FA6147DE736E}">
      <dsp:nvSpPr>
        <dsp:cNvPr id="0" name=""/>
        <dsp:cNvSpPr/>
      </dsp:nvSpPr>
      <dsp:spPr>
        <a:xfrm>
          <a:off x="2985611" y="56574"/>
          <a:ext cx="2715577" cy="2715577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b="1" kern="1200" dirty="0" smtClean="0">
              <a:solidFill>
                <a:schemeClr val="accent2">
                  <a:lumMod val="60000"/>
                  <a:lumOff val="40000"/>
                </a:schemeClr>
              </a:solidFill>
            </a:rPr>
            <a:t>Voda</a:t>
          </a:r>
          <a:endParaRPr lang="cs-CZ" sz="4200" b="1" kern="1200" dirty="0">
            <a:solidFill>
              <a:schemeClr val="accent2">
                <a:lumMod val="60000"/>
                <a:lumOff val="40000"/>
              </a:schemeClr>
            </a:solidFill>
          </a:endParaRPr>
        </a:p>
      </dsp:txBody>
      <dsp:txXfrm>
        <a:off x="3347688" y="531800"/>
        <a:ext cx="1991423" cy="1222009"/>
      </dsp:txXfrm>
    </dsp:sp>
    <dsp:sp modelId="{E2A1F81B-D231-4FD4-975A-6031100371E6}">
      <dsp:nvSpPr>
        <dsp:cNvPr id="0" name=""/>
        <dsp:cNvSpPr/>
      </dsp:nvSpPr>
      <dsp:spPr>
        <a:xfrm>
          <a:off x="3965482" y="1753810"/>
          <a:ext cx="2715577" cy="2715577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b="1" kern="1200" dirty="0" smtClean="0">
              <a:solidFill>
                <a:schemeClr val="accent2">
                  <a:lumMod val="20000"/>
                  <a:lumOff val="80000"/>
                </a:schemeClr>
              </a:solidFill>
            </a:rPr>
            <a:t>Půda</a:t>
          </a:r>
          <a:endParaRPr lang="cs-CZ" sz="4200" b="1" kern="1200" dirty="0">
            <a:solidFill>
              <a:schemeClr val="accent2">
                <a:lumMod val="20000"/>
                <a:lumOff val="80000"/>
              </a:schemeClr>
            </a:solidFill>
          </a:endParaRPr>
        </a:p>
      </dsp:txBody>
      <dsp:txXfrm>
        <a:off x="4795996" y="2455334"/>
        <a:ext cx="1629346" cy="1493567"/>
      </dsp:txXfrm>
    </dsp:sp>
    <dsp:sp modelId="{590C5E9D-84CA-4FED-9837-945785462D8F}">
      <dsp:nvSpPr>
        <dsp:cNvPr id="0" name=""/>
        <dsp:cNvSpPr/>
      </dsp:nvSpPr>
      <dsp:spPr>
        <a:xfrm>
          <a:off x="2005740" y="1753810"/>
          <a:ext cx="2715577" cy="2715577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b="1" kern="1200" dirty="0" smtClean="0">
              <a:solidFill>
                <a:schemeClr val="accent2">
                  <a:lumMod val="75000"/>
                </a:schemeClr>
              </a:solidFill>
            </a:rPr>
            <a:t>Vzduch</a:t>
          </a:r>
          <a:endParaRPr lang="cs-CZ" sz="4200" b="1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2261457" y="2455334"/>
        <a:ext cx="1629346" cy="14935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493F3-5E66-4500-A348-52F0ADE2D2DD}">
      <dsp:nvSpPr>
        <dsp:cNvPr id="0" name=""/>
        <dsp:cNvSpPr/>
      </dsp:nvSpPr>
      <dsp:spPr>
        <a:xfrm>
          <a:off x="0" y="543260"/>
          <a:ext cx="86868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411468-6D15-4F5B-85F2-299EEFB8BBEF}">
      <dsp:nvSpPr>
        <dsp:cNvPr id="0" name=""/>
        <dsp:cNvSpPr/>
      </dsp:nvSpPr>
      <dsp:spPr>
        <a:xfrm>
          <a:off x="409547" y="88885"/>
          <a:ext cx="6080760" cy="1003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accent2">
                  <a:lumMod val="50000"/>
                </a:schemeClr>
              </a:solidFill>
            </a:rPr>
            <a:t>Odpadní vody</a:t>
          </a:r>
          <a:endParaRPr lang="cs-CZ" sz="34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458543" y="137881"/>
        <a:ext cx="5982768" cy="905688"/>
      </dsp:txXfrm>
    </dsp:sp>
    <dsp:sp modelId="{831C647D-88DE-4F69-AE1A-83515C906528}">
      <dsp:nvSpPr>
        <dsp:cNvPr id="0" name=""/>
        <dsp:cNvSpPr/>
      </dsp:nvSpPr>
      <dsp:spPr>
        <a:xfrm>
          <a:off x="0" y="2085501"/>
          <a:ext cx="86868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011FFE-6DF2-471F-918D-86AC588CBBAF}">
      <dsp:nvSpPr>
        <dsp:cNvPr id="0" name=""/>
        <dsp:cNvSpPr/>
      </dsp:nvSpPr>
      <dsp:spPr>
        <a:xfrm>
          <a:off x="434340" y="1583661"/>
          <a:ext cx="6080760" cy="1003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accent2">
                  <a:lumMod val="50000"/>
                </a:schemeClr>
              </a:solidFill>
            </a:rPr>
            <a:t>Hnojiva</a:t>
          </a:r>
          <a:endParaRPr lang="cs-CZ" sz="34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483336" y="1632657"/>
        <a:ext cx="5982768" cy="905688"/>
      </dsp:txXfrm>
    </dsp:sp>
    <dsp:sp modelId="{D026C709-198C-444C-97A1-3E384EEF7D67}">
      <dsp:nvSpPr>
        <dsp:cNvPr id="0" name=""/>
        <dsp:cNvSpPr/>
      </dsp:nvSpPr>
      <dsp:spPr>
        <a:xfrm>
          <a:off x="0" y="3627741"/>
          <a:ext cx="86868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BC62B5-0FE7-49E1-B7FD-D3A9165F9116}">
      <dsp:nvSpPr>
        <dsp:cNvPr id="0" name=""/>
        <dsp:cNvSpPr/>
      </dsp:nvSpPr>
      <dsp:spPr>
        <a:xfrm>
          <a:off x="434340" y="3125900"/>
          <a:ext cx="6080760" cy="1003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accent2">
                  <a:lumMod val="50000"/>
                </a:schemeClr>
              </a:solidFill>
            </a:rPr>
            <a:t>Postřiky</a:t>
          </a:r>
          <a:endParaRPr lang="cs-CZ" sz="34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483336" y="3174896"/>
        <a:ext cx="5982768" cy="90568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F0425D-B78C-4980-9D8D-A157D340E9E5}">
      <dsp:nvSpPr>
        <dsp:cNvPr id="0" name=""/>
        <dsp:cNvSpPr/>
      </dsp:nvSpPr>
      <dsp:spPr>
        <a:xfrm>
          <a:off x="0" y="752093"/>
          <a:ext cx="8686800" cy="126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681F64-6FE8-4D15-A3F2-39B70C750869}">
      <dsp:nvSpPr>
        <dsp:cNvPr id="0" name=""/>
        <dsp:cNvSpPr/>
      </dsp:nvSpPr>
      <dsp:spPr>
        <a:xfrm>
          <a:off x="434340" y="14093"/>
          <a:ext cx="6080760" cy="1476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accent2">
                  <a:lumMod val="50000"/>
                </a:schemeClr>
              </a:solidFill>
            </a:rPr>
            <a:t>Stavba silnic a dálnic</a:t>
          </a:r>
          <a:endParaRPr lang="cs-CZ" sz="32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506392" y="86145"/>
        <a:ext cx="5936656" cy="1331896"/>
      </dsp:txXfrm>
    </dsp:sp>
    <dsp:sp modelId="{06D45A37-74D0-4AD5-8D17-21AAE337878A}">
      <dsp:nvSpPr>
        <dsp:cNvPr id="0" name=""/>
        <dsp:cNvSpPr/>
      </dsp:nvSpPr>
      <dsp:spPr>
        <a:xfrm>
          <a:off x="0" y="3020093"/>
          <a:ext cx="8686800" cy="126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91F621-1B3E-457F-B259-E9732C81D6FB}">
      <dsp:nvSpPr>
        <dsp:cNvPr id="0" name=""/>
        <dsp:cNvSpPr/>
      </dsp:nvSpPr>
      <dsp:spPr>
        <a:xfrm>
          <a:off x="434340" y="2282093"/>
          <a:ext cx="6080760" cy="1476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accent2">
                  <a:lumMod val="50000"/>
                </a:schemeClr>
              </a:solidFill>
            </a:rPr>
            <a:t>Stavění továren</a:t>
          </a:r>
          <a:endParaRPr lang="cs-CZ" sz="32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506392" y="2354145"/>
        <a:ext cx="5936656" cy="13318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B7E0E4-35A8-4ED7-856A-BF164AC019D1}">
      <dsp:nvSpPr>
        <dsp:cNvPr id="0" name=""/>
        <dsp:cNvSpPr/>
      </dsp:nvSpPr>
      <dsp:spPr>
        <a:xfrm>
          <a:off x="0" y="344180"/>
          <a:ext cx="86868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6BF36B5-3818-4722-A971-D1476CF5D1E4}">
      <dsp:nvSpPr>
        <dsp:cNvPr id="0" name=""/>
        <dsp:cNvSpPr/>
      </dsp:nvSpPr>
      <dsp:spPr>
        <a:xfrm>
          <a:off x="434340" y="48980"/>
          <a:ext cx="6080760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6">
                  <a:lumMod val="75000"/>
                </a:schemeClr>
              </a:solidFill>
            </a:rPr>
            <a:t>Ropné produkty (ropa, benzín)</a:t>
          </a:r>
          <a:endParaRPr lang="cs-CZ" sz="2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463161" y="77801"/>
        <a:ext cx="6023118" cy="532758"/>
      </dsp:txXfrm>
    </dsp:sp>
    <dsp:sp modelId="{42445731-1BBF-4FF3-B2FA-58C332D93FD7}">
      <dsp:nvSpPr>
        <dsp:cNvPr id="0" name=""/>
        <dsp:cNvSpPr/>
      </dsp:nvSpPr>
      <dsp:spPr>
        <a:xfrm>
          <a:off x="0" y="1251380"/>
          <a:ext cx="86868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4C9EF8-285A-41A5-BCFA-FF2913421095}">
      <dsp:nvSpPr>
        <dsp:cNvPr id="0" name=""/>
        <dsp:cNvSpPr/>
      </dsp:nvSpPr>
      <dsp:spPr>
        <a:xfrm>
          <a:off x="434340" y="956180"/>
          <a:ext cx="6080760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6">
                  <a:lumMod val="75000"/>
                </a:schemeClr>
              </a:solidFill>
            </a:rPr>
            <a:t>Saponáty (čistící a úklidové prostředky)</a:t>
          </a:r>
          <a:endParaRPr lang="cs-CZ" sz="2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463161" y="985001"/>
        <a:ext cx="6023118" cy="532758"/>
      </dsp:txXfrm>
    </dsp:sp>
    <dsp:sp modelId="{CC17AC11-AA48-44E6-8C29-3BE58C135D9A}">
      <dsp:nvSpPr>
        <dsp:cNvPr id="0" name=""/>
        <dsp:cNvSpPr/>
      </dsp:nvSpPr>
      <dsp:spPr>
        <a:xfrm>
          <a:off x="0" y="2158581"/>
          <a:ext cx="86868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D63D3A-F340-42CB-826E-4D4314802CD7}">
      <dsp:nvSpPr>
        <dsp:cNvPr id="0" name=""/>
        <dsp:cNvSpPr/>
      </dsp:nvSpPr>
      <dsp:spPr>
        <a:xfrm>
          <a:off x="434340" y="1863381"/>
          <a:ext cx="6080760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6">
                  <a:lumMod val="75000"/>
                </a:schemeClr>
              </a:solidFill>
            </a:rPr>
            <a:t>Hnojiva a postřiky</a:t>
          </a:r>
          <a:endParaRPr lang="cs-CZ" sz="2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463161" y="1892202"/>
        <a:ext cx="6023118" cy="532758"/>
      </dsp:txXfrm>
    </dsp:sp>
    <dsp:sp modelId="{873394E2-BE03-4C64-AFCD-61B5700647A4}">
      <dsp:nvSpPr>
        <dsp:cNvPr id="0" name=""/>
        <dsp:cNvSpPr/>
      </dsp:nvSpPr>
      <dsp:spPr>
        <a:xfrm>
          <a:off x="0" y="3065781"/>
          <a:ext cx="86868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98D6A9-81CE-44D7-B062-D57D17BF9A01}">
      <dsp:nvSpPr>
        <dsp:cNvPr id="0" name=""/>
        <dsp:cNvSpPr/>
      </dsp:nvSpPr>
      <dsp:spPr>
        <a:xfrm>
          <a:off x="434340" y="2770581"/>
          <a:ext cx="6080760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accent6">
                  <a:lumMod val="75000"/>
                </a:schemeClr>
              </a:solidFill>
            </a:rPr>
            <a:t>Močůvka</a:t>
          </a:r>
          <a:endParaRPr lang="cs-CZ" sz="2000" b="1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463161" y="2799402"/>
        <a:ext cx="6023118" cy="532758"/>
      </dsp:txXfrm>
    </dsp:sp>
    <dsp:sp modelId="{7B4A82D4-5D31-422D-BED7-EE3D6FABCDFB}">
      <dsp:nvSpPr>
        <dsp:cNvPr id="0" name=""/>
        <dsp:cNvSpPr/>
      </dsp:nvSpPr>
      <dsp:spPr>
        <a:xfrm>
          <a:off x="0" y="3972981"/>
          <a:ext cx="8686800" cy="50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5D911F-EE95-43F6-94B1-0E7201D79B80}">
      <dsp:nvSpPr>
        <dsp:cNvPr id="0" name=""/>
        <dsp:cNvSpPr/>
      </dsp:nvSpPr>
      <dsp:spPr>
        <a:xfrm>
          <a:off x="434340" y="3677781"/>
          <a:ext cx="6080760" cy="590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6">
                  <a:lumMod val="75000"/>
                </a:schemeClr>
              </a:solidFill>
            </a:rPr>
            <a:t>Přemnožené </a:t>
          </a:r>
          <a:r>
            <a:rPr lang="cs-CZ" sz="2000" kern="1200" dirty="0" smtClean="0">
              <a:solidFill>
                <a:schemeClr val="accent6">
                  <a:lumMod val="75000"/>
                </a:schemeClr>
              </a:solidFill>
            </a:rPr>
            <a:t>řasy (sinice)</a:t>
          </a:r>
          <a:endParaRPr lang="cs-CZ" sz="2000" kern="1200" dirty="0">
            <a:solidFill>
              <a:schemeClr val="accent6">
                <a:lumMod val="75000"/>
              </a:schemeClr>
            </a:solidFill>
          </a:endParaRPr>
        </a:p>
      </dsp:txBody>
      <dsp:txXfrm>
        <a:off x="463161" y="3706602"/>
        <a:ext cx="6023118" cy="53275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0443AB-E0CC-4E59-BC4B-1D2B0DBE573B}">
      <dsp:nvSpPr>
        <dsp:cNvPr id="0" name=""/>
        <dsp:cNvSpPr/>
      </dsp:nvSpPr>
      <dsp:spPr>
        <a:xfrm>
          <a:off x="0" y="543260"/>
          <a:ext cx="86868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E5AC1A-7A64-4A56-BDDA-8539E0B5717A}">
      <dsp:nvSpPr>
        <dsp:cNvPr id="0" name=""/>
        <dsp:cNvSpPr/>
      </dsp:nvSpPr>
      <dsp:spPr>
        <a:xfrm>
          <a:off x="434340" y="41420"/>
          <a:ext cx="6080760" cy="1003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accent2">
                  <a:lumMod val="75000"/>
                </a:schemeClr>
              </a:solidFill>
            </a:rPr>
            <a:t>Kouřové a výfukové plyny</a:t>
          </a:r>
          <a:endParaRPr lang="cs-CZ" sz="3400" b="1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483336" y="90416"/>
        <a:ext cx="5982768" cy="905688"/>
      </dsp:txXfrm>
    </dsp:sp>
    <dsp:sp modelId="{A1AB6894-F491-4F91-BE5C-8A4E77E69F1C}">
      <dsp:nvSpPr>
        <dsp:cNvPr id="0" name=""/>
        <dsp:cNvSpPr/>
      </dsp:nvSpPr>
      <dsp:spPr>
        <a:xfrm>
          <a:off x="0" y="2085501"/>
          <a:ext cx="86868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CD774C-54E5-4C97-8782-32A7F03F95EB}">
      <dsp:nvSpPr>
        <dsp:cNvPr id="0" name=""/>
        <dsp:cNvSpPr/>
      </dsp:nvSpPr>
      <dsp:spPr>
        <a:xfrm>
          <a:off x="434340" y="1583661"/>
          <a:ext cx="6080760" cy="1003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accent2">
                  <a:lumMod val="75000"/>
                </a:schemeClr>
              </a:solidFill>
            </a:rPr>
            <a:t>Oxid siřičitý</a:t>
          </a:r>
          <a:endParaRPr lang="cs-CZ" sz="3400" b="1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483336" y="1632657"/>
        <a:ext cx="5982768" cy="905688"/>
      </dsp:txXfrm>
    </dsp:sp>
    <dsp:sp modelId="{0B896413-D30D-4B76-919B-FB53A5BA0C7E}">
      <dsp:nvSpPr>
        <dsp:cNvPr id="0" name=""/>
        <dsp:cNvSpPr/>
      </dsp:nvSpPr>
      <dsp:spPr>
        <a:xfrm>
          <a:off x="0" y="3627741"/>
          <a:ext cx="8686800" cy="85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ED000E-2AB2-4ED0-B863-A92F9839FDE0}">
      <dsp:nvSpPr>
        <dsp:cNvPr id="0" name=""/>
        <dsp:cNvSpPr/>
      </dsp:nvSpPr>
      <dsp:spPr>
        <a:xfrm>
          <a:off x="434340" y="3125900"/>
          <a:ext cx="6080760" cy="10036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9838" tIns="0" rIns="229838" bIns="0" numCol="1" spcCol="1270" anchor="ctr" anchorCtr="0">
          <a:noAutofit/>
        </a:bodyPr>
        <a:lstStyle/>
        <a:p>
          <a:pPr lvl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b="1" kern="1200" dirty="0" smtClean="0">
              <a:solidFill>
                <a:schemeClr val="accent2">
                  <a:lumMod val="75000"/>
                </a:schemeClr>
              </a:solidFill>
            </a:rPr>
            <a:t>Freony</a:t>
          </a:r>
          <a:endParaRPr lang="cs-CZ" sz="3400" b="1" kern="1200" dirty="0">
            <a:solidFill>
              <a:schemeClr val="accent2">
                <a:lumMod val="75000"/>
              </a:schemeClr>
            </a:solidFill>
          </a:endParaRPr>
        </a:p>
      </dsp:txBody>
      <dsp:txXfrm>
        <a:off x="483336" y="3174896"/>
        <a:ext cx="5982768" cy="9056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BB9D5-1BAD-4109-9A90-ADC00E041DD6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8CB8C3B-AF0F-40E1-9D97-2CF0C9D173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BB9D5-1BAD-4109-9A90-ADC00E041DD6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8CB8C3B-AF0F-40E1-9D97-2CF0C9D173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BB9D5-1BAD-4109-9A90-ADC00E041DD6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B8C3B-AF0F-40E1-9D97-2CF0C9D173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edg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BB9D5-1BAD-4109-9A90-ADC00E041DD6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B8C3B-AF0F-40E1-9D97-2CF0C9D173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BB9D5-1BAD-4109-9A90-ADC00E041DD6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8CB8C3B-AF0F-40E1-9D97-2CF0C9D173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wedg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BB9D5-1BAD-4109-9A90-ADC00E041DD6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B8C3B-AF0F-40E1-9D97-2CF0C9D173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BB9D5-1BAD-4109-9A90-ADC00E041DD6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B8C3B-AF0F-40E1-9D97-2CF0C9D173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BB9D5-1BAD-4109-9A90-ADC00E041DD6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B8C3B-AF0F-40E1-9D97-2CF0C9D173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BB9D5-1BAD-4109-9A90-ADC00E041DD6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B8C3B-AF0F-40E1-9D97-2CF0C9D173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edg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BB9D5-1BAD-4109-9A90-ADC00E041DD6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B8C3B-AF0F-40E1-9D97-2CF0C9D173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BB9D5-1BAD-4109-9A90-ADC00E041DD6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CB8C3B-AF0F-40E1-9D97-2CF0C9D173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edg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6CBB9D5-1BAD-4109-9A90-ADC00E041DD6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8CB8C3B-AF0F-40E1-9D97-2CF0C9D1731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edg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655496" cy="1815949"/>
          </a:xfrm>
        </p:spPr>
        <p:txBody>
          <a:bodyPr>
            <a:normAutofit fontScale="90000"/>
          </a:bodyPr>
          <a:lstStyle/>
          <a:p>
            <a:pPr lvl="0"/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NÁZEV ŠKOLY: Základní škola a praktická škola Arkadie o. p. s.</a:t>
            </a:r>
            <a:b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AUTOR: Mgr. Martina Vitvarová</a:t>
            </a:r>
            <a:b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NÁZEV: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VY_32_INOVACE_80_PŘÍRODOPIS_OCHRANA ŽIVOTNÍHO PROSTŘEDÍ</a:t>
            </a:r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TÉMA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: </a:t>
            </a:r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OCHRANA ŽIVOTNÍHO PROSTŘEDÍ</a:t>
            </a:r>
            <a:b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2000" b="1" dirty="0">
                <a:solidFill>
                  <a:schemeClr val="accent2">
                    <a:lumMod val="75000"/>
                  </a:schemeClr>
                </a:solidFill>
              </a:rPr>
              <a:t>ČÍSLO PROJEKTU: CZ.1.07./1.4.00/21.2257 </a:t>
            </a:r>
            <a: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4000" b="1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4000" dirty="0"/>
              <a:t/>
            </a:r>
            <a:br>
              <a:rPr lang="cs-CZ" sz="4000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5776" y="3253356"/>
            <a:ext cx="4608512" cy="9144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95736" y="314433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396177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Materiál pro výuku přírodopisu v 9. třídě základní školy praktické</a:t>
            </a:r>
          </a:p>
          <a:p>
            <a:r>
              <a:rPr lang="cs-CZ" dirty="0" smtClean="0"/>
              <a:t>Výklad </a:t>
            </a:r>
            <a:r>
              <a:rPr lang="cs-CZ" dirty="0"/>
              <a:t>nové </a:t>
            </a:r>
            <a:r>
              <a:rPr lang="cs-CZ" dirty="0" smtClean="0"/>
              <a:t>látky - znečišťování vody, půdy a ovzduší</a:t>
            </a:r>
            <a:endParaRPr lang="cs-CZ" dirty="0"/>
          </a:p>
          <a:p>
            <a:r>
              <a:rPr lang="cs-CZ" dirty="0"/>
              <a:t>Prostor pro </a:t>
            </a:r>
            <a:r>
              <a:rPr lang="cs-CZ" dirty="0" smtClean="0"/>
              <a:t>závěrečnou diskusi, či samostatnou nebo skupinovou práci</a:t>
            </a:r>
            <a:endParaRPr lang="cs-CZ" dirty="0"/>
          </a:p>
          <a:p>
            <a:r>
              <a:rPr lang="cs-CZ" dirty="0"/>
              <a:t>Použití v hodině žáky zaujalo, aktivně se zapojovali do diskuse a </a:t>
            </a:r>
            <a:r>
              <a:rPr lang="cs-CZ" dirty="0" smtClean="0"/>
              <a:t>práce v </a:t>
            </a:r>
            <a:r>
              <a:rPr lang="cs-CZ" dirty="0" smtClean="0"/>
              <a:t>hodině</a:t>
            </a:r>
          </a:p>
          <a:p>
            <a:r>
              <a:rPr lang="cs-CZ" dirty="0" smtClean="0"/>
              <a:t>Vytvořeno 21. 3.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8992540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/>
              <a:t>Součástí přírody jsou:</a:t>
            </a:r>
            <a:endParaRPr lang="cs-CZ" sz="4400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9CA9CAB-312C-42D3-BAD3-FA6147DE73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19CA9CAB-312C-42D3-BAD3-FA6147DE73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2A1F81B-D231-4FD4-975A-6031100371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E2A1F81B-D231-4FD4-975A-6031100371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90C5E9D-84CA-4FED-9837-945785462D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590C5E9D-84CA-4FED-9837-945785462D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může půdu znečistit?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A411468-6D15-4F5B-85F2-299EEFB8BB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DA411468-6D15-4F5B-85F2-299EEFB8BB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57493F3-5E66-4500-A348-52F0ADE2D2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357493F3-5E66-4500-A348-52F0ADE2D2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5011FFE-6DF2-471F-918D-86AC588CBB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45011FFE-6DF2-471F-918D-86AC588CBB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31C647D-88DE-4F69-AE1A-83515C9065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graphicEl>
                                              <a:dgm id="{831C647D-88DE-4F69-AE1A-83515C9065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C62B5-0FE7-49E1-B7FD-D3A9165F91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graphicEl>
                                              <a:dgm id="{10BC62B5-0FE7-49E1-B7FD-D3A9165F91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26C709-198C-444C-97A1-3E384EEF7D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graphicEl>
                                              <a:dgm id="{D026C709-198C-444C-97A1-3E384EEF7D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14290"/>
            <a:ext cx="8686800" cy="142876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Co způsobuje snižování rozlohy orné půdy?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785938"/>
          <a:ext cx="8686800" cy="42941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C681F64-6FE8-4D15-A3F2-39B70C7508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5C681F64-6FE8-4D15-A3F2-39B70C7508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DF0425D-B78C-4980-9D8D-A157D340E9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8DF0425D-B78C-4980-9D8D-A157D340E9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F91F621-1B3E-457F-B259-E9732C81D6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AF91F621-1B3E-457F-B259-E9732C81D6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6D45A37-74D0-4AD5-8D17-21AAE33787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graphicEl>
                                              <a:dgm id="{06D45A37-74D0-4AD5-8D17-21AAE33787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Vodu mohou </a:t>
            </a:r>
            <a:r>
              <a:rPr lang="cs-CZ" dirty="0" err="1" smtClean="0"/>
              <a:t>znečisit</a:t>
            </a:r>
            <a:r>
              <a:rPr lang="cs-CZ" dirty="0" smtClean="0"/>
              <a:t>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6BF36B5-3818-4722-A971-D1476CF5D1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graphicEl>
                                              <a:dgm id="{F6BF36B5-3818-4722-A971-D1476CF5D1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EB7E0E4-35A8-4ED7-856A-BF164AC019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graphicEl>
                                              <a:dgm id="{7EB7E0E4-35A8-4ED7-856A-BF164AC019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4C9EF8-285A-41A5-BCFA-FF291342109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graphicEl>
                                              <a:dgm id="{1C4C9EF8-285A-41A5-BCFA-FF291342109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445731-1BBF-4FF3-B2FA-58C332D93F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graphicEl>
                                              <a:dgm id="{42445731-1BBF-4FF3-B2FA-58C332D93F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ED63D3A-F340-42CB-826E-4D4314802C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>
                                            <p:graphicEl>
                                              <a:dgm id="{4ED63D3A-F340-42CB-826E-4D4314802C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C17AC11-AA48-44E6-8C29-3BE58C135D9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">
                                            <p:graphicEl>
                                              <a:dgm id="{CC17AC11-AA48-44E6-8C29-3BE58C135D9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898D6A9-81CE-44D7-B062-D57D17BF9A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4">
                                            <p:graphicEl>
                                              <a:dgm id="{7898D6A9-81CE-44D7-B062-D57D17BF9A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73394E2-BE03-4C64-AFCD-61B5700647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graphicEl>
                                              <a:dgm id="{873394E2-BE03-4C64-AFCD-61B5700647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15D911F-EE95-43F6-94B1-0E7201D79B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4">
                                            <p:graphicEl>
                                              <a:dgm id="{D15D911F-EE95-43F6-94B1-0E7201D79B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4A82D4-5D31-422D-BED7-EE3D6FABCD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">
                                            <p:graphicEl>
                                              <a:dgm id="{7B4A82D4-5D31-422D-BED7-EE3D6FABCD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může znečistit vzduch?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2583258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5652301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DE5AC1A-7A64-4A56-BDDA-8539E0B571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ADE5AC1A-7A64-4A56-BDDA-8539E0B571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graphicEl>
                                              <a:dgm id="{ADE5AC1A-7A64-4A56-BDDA-8539E0B571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graphicEl>
                                              <a:dgm id="{ADE5AC1A-7A64-4A56-BDDA-8539E0B571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E0443AB-E0CC-4E59-BC4B-1D2B0DBE5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graphicEl>
                                              <a:dgm id="{3E0443AB-E0CC-4E59-BC4B-1D2B0DBE57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graphicEl>
                                              <a:dgm id="{3E0443AB-E0CC-4E59-BC4B-1D2B0DBE5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graphicEl>
                                              <a:dgm id="{3E0443AB-E0CC-4E59-BC4B-1D2B0DBE57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CD774C-54E5-4C97-8782-32A7F03F95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graphicEl>
                                              <a:dgm id="{B0CD774C-54E5-4C97-8782-32A7F03F95E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graphicEl>
                                              <a:dgm id="{B0CD774C-54E5-4C97-8782-32A7F03F95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graphicEl>
                                              <a:dgm id="{B0CD774C-54E5-4C97-8782-32A7F03F95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1AB6894-F491-4F91-BE5C-8A4E77E69F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graphicEl>
                                              <a:dgm id="{A1AB6894-F491-4F91-BE5C-8A4E77E69F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graphicEl>
                                              <a:dgm id="{A1AB6894-F491-4F91-BE5C-8A4E77E69F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graphicEl>
                                              <a:dgm id="{A1AB6894-F491-4F91-BE5C-8A4E77E69F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ED000E-2AB2-4ED0-B863-A92F9839FD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graphicEl>
                                              <a:dgm id="{DEED000E-2AB2-4ED0-B863-A92F9839FD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graphicEl>
                                              <a:dgm id="{DEED000E-2AB2-4ED0-B863-A92F9839FD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graphicEl>
                                              <a:dgm id="{DEED000E-2AB2-4ED0-B863-A92F9839FD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896413-D30D-4B76-919B-FB53A5BA0C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graphicEl>
                                              <a:dgm id="{0B896413-D30D-4B76-919B-FB53A5BA0C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graphicEl>
                                              <a:dgm id="{0B896413-D30D-4B76-919B-FB53A5BA0C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graphicEl>
                                              <a:dgm id="{0B896413-D30D-4B76-919B-FB53A5BA0C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můžeme pomoci chránit životní prostředí?</a:t>
            </a:r>
            <a:br>
              <a:rPr lang="cs-CZ" dirty="0" smtClean="0"/>
            </a:br>
            <a:r>
              <a:rPr lang="cs-CZ" sz="2000" dirty="0" smtClean="0"/>
              <a:t>(obrázky ti napoví)</a:t>
            </a:r>
            <a:endParaRPr lang="cs-CZ" sz="2000" dirty="0"/>
          </a:p>
        </p:txBody>
      </p:sp>
      <p:pic>
        <p:nvPicPr>
          <p:cNvPr id="3074" name="Picture 2" descr="C:\Users\vitvarova\AppData\Local\Microsoft\Windows\Temporary Internet Files\Content.IE5\QDYAR2VT\MC9002817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988840"/>
            <a:ext cx="1827886" cy="1027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vitvarova\AppData\Local\Microsoft\Windows\Temporary Internet Files\Content.IE5\OPAJKCM5\MC9001978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302" y="2865612"/>
            <a:ext cx="1921153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vitvarova\AppData\Local\Microsoft\Windows\Temporary Internet Files\Content.IE5\OPAJKCM5\MC900441736[1].png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293096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vitvarova\AppData\Local\Microsoft\Windows\Temporary Internet Files\Content.IE5\QDYAR2VT\MC9002149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412776"/>
            <a:ext cx="1463644" cy="271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vitvarova\AppData\Local\Microsoft\Windows\Temporary Internet Files\Content.IE5\OPAJKCM5\MC9003435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981736"/>
            <a:ext cx="1836115" cy="1819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2236164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/>
              <a:t>www.microsoft.office.com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6652133"/>
      </p:ext>
    </p:extLst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358</TotalTime>
  <Words>147</Words>
  <Application>Microsoft Office PowerPoint</Application>
  <PresentationFormat>Předvádění na obrazovce (4:3)</PresentationFormat>
  <Paragraphs>31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NÁZEV ŠKOLY: Základní škola a praktická škola Arkadie o. p. s. AUTOR: Mgr. Martina Vitvarová NÁZEV: VY_32_INOVACE_80_PŘÍRODOPIS_OCHRANA ŽIVOTNÍHO PROSTŘEDÍ TÉMA: OCHRANA ŽIVOTNÍHO PROSTŘEDÍ ČÍSLO PROJEKTU: CZ.1.07./1.4.00/21.2257   </vt:lpstr>
      <vt:lpstr>anotace</vt:lpstr>
      <vt:lpstr>Součástí přírody jsou:</vt:lpstr>
      <vt:lpstr>Co může půdu znečistit?</vt:lpstr>
      <vt:lpstr>Co způsobuje snižování rozlohy orné půdy? </vt:lpstr>
      <vt:lpstr>Vodu mohou znečisit:</vt:lpstr>
      <vt:lpstr>Co může znečistit vzduch?</vt:lpstr>
      <vt:lpstr>Jak můžeme pomoci chránit životní prostředí? (obrázky ti napoví)</vt:lpstr>
      <vt:lpstr>Použité zdroje: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Ochrana životního prostředí</dc:title>
  <dc:creator>Pavel</dc:creator>
  <cp:lastModifiedBy>Vitvarová Martina </cp:lastModifiedBy>
  <cp:revision>29</cp:revision>
  <dcterms:created xsi:type="dcterms:W3CDTF">2011-04-06T06:20:19Z</dcterms:created>
  <dcterms:modified xsi:type="dcterms:W3CDTF">2012-05-29T11:04:15Z</dcterms:modified>
</cp:coreProperties>
</file>