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9" r:id="rId5"/>
    <p:sldId id="261" r:id="rId6"/>
    <p:sldId id="263" r:id="rId7"/>
    <p:sldId id="264" r:id="rId8"/>
    <p:sldId id="265" r:id="rId9"/>
    <p:sldId id="266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8A6E1-52E8-444D-9C77-10358CA0C2C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FE4D0-11C0-4E07-8796-409D52A4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43400"/>
      </p:ext>
    </p:extLst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8A6E1-52E8-444D-9C77-10358CA0C2C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FE4D0-11C0-4E07-8796-409D52A4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72606"/>
      </p:ext>
    </p:extLst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8A6E1-52E8-444D-9C77-10358CA0C2C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FE4D0-11C0-4E07-8796-409D52A4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211930"/>
      </p:ext>
    </p:extLst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8A6E1-52E8-444D-9C77-10358CA0C2C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FE4D0-11C0-4E07-8796-409D52A4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949373"/>
      </p:ext>
    </p:extLst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8A6E1-52E8-444D-9C77-10358CA0C2C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FE4D0-11C0-4E07-8796-409D52A4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628404"/>
      </p:ext>
    </p:extLst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8A6E1-52E8-444D-9C77-10358CA0C2C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FE4D0-11C0-4E07-8796-409D52A4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70946"/>
      </p:ext>
    </p:extLst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8A6E1-52E8-444D-9C77-10358CA0C2C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FE4D0-11C0-4E07-8796-409D52A4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409351"/>
      </p:ext>
    </p:extLst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8A6E1-52E8-444D-9C77-10358CA0C2C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FE4D0-11C0-4E07-8796-409D52A4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259246"/>
      </p:ext>
    </p:extLst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8A6E1-52E8-444D-9C77-10358CA0C2C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FE4D0-11C0-4E07-8796-409D52A4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098836"/>
      </p:ext>
    </p:extLst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8A6E1-52E8-444D-9C77-10358CA0C2C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FE4D0-11C0-4E07-8796-409D52A4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361685"/>
      </p:ext>
    </p:extLst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8A6E1-52E8-444D-9C77-10358CA0C2C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FE4D0-11C0-4E07-8796-409D52A4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752668"/>
      </p:ext>
    </p:extLst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B8A6E1-52E8-444D-9C77-10358CA0C2C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0FE4D0-11C0-4E07-8796-409D52A48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999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980728"/>
            <a:ext cx="9144000" cy="1080120"/>
          </a:xfrm>
        </p:spPr>
        <p:txBody>
          <a:bodyPr>
            <a:normAutofit fontScale="90000"/>
          </a:bodyPr>
          <a:lstStyle/>
          <a:p>
            <a:r>
              <a:rPr lang="cs-CZ" sz="2800" dirty="0" err="1"/>
              <a:t>Tim´s</a:t>
            </a:r>
            <a:r>
              <a:rPr lang="cs-CZ" sz="2800" dirty="0"/>
              <a:t> </a:t>
            </a:r>
            <a:r>
              <a:rPr lang="cs-CZ" sz="2800" dirty="0" err="1"/>
              <a:t>holiday</a:t>
            </a:r>
            <a:r>
              <a:rPr lang="cs-CZ" sz="2800" dirty="0"/>
              <a:t> in Prague</a:t>
            </a:r>
            <a:br>
              <a:rPr lang="cs-CZ" sz="2800" dirty="0"/>
            </a:br>
            <a:r>
              <a:rPr lang="cs-CZ" sz="2800" dirty="0"/>
              <a:t>práce s textem</a:t>
            </a:r>
            <a:br>
              <a:rPr lang="cs-CZ" sz="2800" dirty="0"/>
            </a:b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VY_32_INOVACE_094_Tim´s </a:t>
            </a:r>
            <a:r>
              <a:rPr lang="cs-CZ" b="1" dirty="0" err="1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holiday</a:t>
            </a:r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 - Práce s textem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2444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17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.4.2011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7. </a:t>
            </a:r>
            <a:r>
              <a:rPr lang="cs-CZ" sz="1600" smtClean="0">
                <a:solidFill>
                  <a:schemeClr val="tx2"/>
                </a:solidFill>
                <a:latin typeface="+mn-lt"/>
              </a:rPr>
              <a:t>a 8.r.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Anglický jazyk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opakování minulého prostého času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procvičení minulého prostého času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upevnění znalostí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548680"/>
            <a:ext cx="9144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 err="1"/>
              <a:t>Tim´s</a:t>
            </a:r>
            <a:r>
              <a:rPr lang="cs-CZ" sz="2800" dirty="0"/>
              <a:t> </a:t>
            </a:r>
            <a:r>
              <a:rPr lang="cs-CZ" sz="2800" dirty="0" err="1"/>
              <a:t>holiday</a:t>
            </a:r>
            <a:r>
              <a:rPr lang="cs-CZ" sz="2800" dirty="0"/>
              <a:t> in Prague</a:t>
            </a:r>
            <a:br>
              <a:rPr lang="cs-CZ" sz="2800" dirty="0"/>
            </a:br>
            <a:r>
              <a:rPr lang="cs-CZ" sz="2800" dirty="0"/>
              <a:t>práce s textem</a:t>
            </a:r>
            <a:br>
              <a:rPr lang="cs-CZ" sz="2800" dirty="0"/>
            </a:b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19168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Tim‘s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in Prague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Práce s textem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04828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Přečtěte si pozorně text: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229600" cy="4713387"/>
          </a:xfrm>
        </p:spPr>
        <p:txBody>
          <a:bodyPr>
            <a:normAutofit/>
          </a:bodyPr>
          <a:lstStyle/>
          <a:p>
            <a:r>
              <a:rPr lang="cs-CZ" dirty="0" err="1" smtClean="0">
                <a:latin typeface="Arial Black" pitchFamily="34" charset="0"/>
              </a:rPr>
              <a:t>It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was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eight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o´clock</a:t>
            </a:r>
            <a:r>
              <a:rPr lang="cs-CZ" dirty="0" smtClean="0">
                <a:latin typeface="Arial Black" pitchFamily="34" charset="0"/>
              </a:rPr>
              <a:t>. </a:t>
            </a:r>
            <a:r>
              <a:rPr lang="cs-CZ" dirty="0" err="1" smtClean="0">
                <a:latin typeface="Arial Black" pitchFamily="34" charset="0"/>
              </a:rPr>
              <a:t>Tim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got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up</a:t>
            </a:r>
            <a:r>
              <a:rPr lang="cs-CZ" dirty="0" smtClean="0">
                <a:latin typeface="Arial Black" pitchFamily="34" charset="0"/>
              </a:rPr>
              <a:t> and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went</a:t>
            </a:r>
            <a:r>
              <a:rPr lang="cs-CZ" dirty="0" smtClean="0">
                <a:latin typeface="Arial Black" pitchFamily="34" charset="0"/>
              </a:rPr>
              <a:t> to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bathroom</a:t>
            </a:r>
            <a:r>
              <a:rPr lang="cs-CZ" dirty="0" smtClean="0">
                <a:latin typeface="Arial Black" pitchFamily="34" charset="0"/>
              </a:rPr>
              <a:t>. He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had</a:t>
            </a:r>
            <a:r>
              <a:rPr lang="cs-CZ" dirty="0" smtClean="0">
                <a:latin typeface="Arial Black" pitchFamily="34" charset="0"/>
              </a:rPr>
              <a:t> a </a:t>
            </a:r>
            <a:r>
              <a:rPr lang="cs-CZ" dirty="0" err="1" smtClean="0">
                <a:latin typeface="Arial Black" pitchFamily="34" charset="0"/>
              </a:rPr>
              <a:t>bath</a:t>
            </a:r>
            <a:r>
              <a:rPr lang="cs-CZ" dirty="0" smtClean="0">
                <a:latin typeface="Arial Black" pitchFamily="34" charset="0"/>
              </a:rPr>
              <a:t>. He </a:t>
            </a:r>
            <a:r>
              <a:rPr lang="cs-CZ" dirty="0" err="1" smtClean="0">
                <a:latin typeface="Arial Black" pitchFamily="34" charset="0"/>
              </a:rPr>
              <a:t>was</a:t>
            </a:r>
            <a:r>
              <a:rPr lang="cs-CZ" dirty="0" smtClean="0">
                <a:latin typeface="Arial Black" pitchFamily="34" charset="0"/>
              </a:rPr>
              <a:t> very happy, </a:t>
            </a:r>
            <a:r>
              <a:rPr lang="cs-CZ" dirty="0" err="1" smtClean="0">
                <a:latin typeface="Arial Black" pitchFamily="34" charset="0"/>
              </a:rPr>
              <a:t>because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it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was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first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day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of</a:t>
            </a:r>
            <a:r>
              <a:rPr lang="cs-CZ" dirty="0" smtClean="0">
                <a:latin typeface="Arial Black" pitchFamily="34" charset="0"/>
              </a:rPr>
              <a:t> his </a:t>
            </a:r>
            <a:r>
              <a:rPr lang="cs-CZ" dirty="0" err="1" smtClean="0">
                <a:latin typeface="Arial Black" pitchFamily="34" charset="0"/>
              </a:rPr>
              <a:t>holiday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with</a:t>
            </a:r>
            <a:r>
              <a:rPr lang="cs-CZ" dirty="0" smtClean="0">
                <a:latin typeface="Arial Black" pitchFamily="34" charset="0"/>
              </a:rPr>
              <a:t> Mary. He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got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dressed</a:t>
            </a:r>
            <a:r>
              <a:rPr lang="cs-CZ" dirty="0" smtClean="0">
                <a:latin typeface="Arial Black" pitchFamily="34" charset="0"/>
              </a:rPr>
              <a:t>. He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put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on a </a:t>
            </a:r>
            <a:r>
              <a:rPr lang="cs-CZ" dirty="0" err="1" smtClean="0">
                <a:latin typeface="Arial Black" pitchFamily="34" charset="0"/>
              </a:rPr>
              <a:t>white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shirt</a:t>
            </a:r>
            <a:r>
              <a:rPr lang="cs-CZ" dirty="0" smtClean="0">
                <a:latin typeface="Arial Black" pitchFamily="34" charset="0"/>
              </a:rPr>
              <a:t> and blue </a:t>
            </a:r>
            <a:r>
              <a:rPr lang="cs-CZ" dirty="0" err="1" smtClean="0">
                <a:latin typeface="Arial Black" pitchFamily="34" charset="0"/>
              </a:rPr>
              <a:t>trousers</a:t>
            </a:r>
            <a:r>
              <a:rPr lang="cs-CZ" dirty="0" smtClean="0">
                <a:latin typeface="Arial Black" pitchFamily="34" charset="0"/>
              </a:rPr>
              <a:t>. He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had</a:t>
            </a:r>
            <a:r>
              <a:rPr lang="cs-CZ" dirty="0" smtClean="0">
                <a:latin typeface="Arial Black" pitchFamily="34" charset="0"/>
              </a:rPr>
              <a:t> his </a:t>
            </a:r>
            <a:r>
              <a:rPr lang="cs-CZ" dirty="0" err="1" smtClean="0">
                <a:latin typeface="Arial Black" pitchFamily="34" charset="0"/>
              </a:rPr>
              <a:t>breakfast</a:t>
            </a:r>
            <a:r>
              <a:rPr lang="cs-CZ" dirty="0" smtClean="0">
                <a:latin typeface="Arial Black" pitchFamily="34" charset="0"/>
              </a:rPr>
              <a:t> in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kitchen</a:t>
            </a:r>
            <a:r>
              <a:rPr lang="cs-CZ" dirty="0" smtClean="0">
                <a:latin typeface="Arial Black" pitchFamily="34" charset="0"/>
              </a:rPr>
              <a:t> and </a:t>
            </a:r>
            <a:r>
              <a:rPr lang="cs-CZ" dirty="0" err="1" smtClean="0">
                <a:latin typeface="Arial Black" pitchFamily="34" charset="0"/>
              </a:rPr>
              <a:t>then</a:t>
            </a:r>
            <a:r>
              <a:rPr lang="cs-CZ" dirty="0" smtClean="0">
                <a:latin typeface="Arial Black" pitchFamily="34" charset="0"/>
              </a:rPr>
              <a:t> he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cleaned</a:t>
            </a:r>
            <a:r>
              <a:rPr lang="cs-CZ" dirty="0" smtClean="0">
                <a:latin typeface="Arial Black" pitchFamily="34" charset="0"/>
              </a:rPr>
              <a:t> his </a:t>
            </a:r>
            <a:r>
              <a:rPr lang="cs-CZ" dirty="0" err="1" smtClean="0">
                <a:latin typeface="Arial Black" pitchFamily="34" charset="0"/>
              </a:rPr>
              <a:t>teeth</a:t>
            </a:r>
            <a:r>
              <a:rPr lang="cs-CZ" dirty="0" smtClean="0">
                <a:latin typeface="Arial Black" pitchFamily="34" charset="0"/>
              </a:rPr>
              <a:t>. 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41770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32656"/>
            <a:ext cx="828092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At </a:t>
            </a:r>
            <a:r>
              <a:rPr lang="cs-CZ" sz="3200" dirty="0" err="1" smtClean="0">
                <a:latin typeface="Arial Black" pitchFamily="34" charset="0"/>
              </a:rPr>
              <a:t>nine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o´clock</a:t>
            </a:r>
            <a:r>
              <a:rPr lang="cs-CZ" sz="3200" dirty="0" smtClean="0">
                <a:latin typeface="Arial Black" pitchFamily="34" charset="0"/>
              </a:rPr>
              <a:t> he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phoned</a:t>
            </a:r>
            <a:r>
              <a:rPr lang="cs-CZ" sz="3200" dirty="0" smtClean="0">
                <a:latin typeface="Arial Black" pitchFamily="34" charset="0"/>
              </a:rPr>
              <a:t> Mary and </a:t>
            </a:r>
            <a:r>
              <a:rPr lang="cs-CZ" sz="3200" dirty="0" err="1" smtClean="0">
                <a:latin typeface="Arial Black" pitchFamily="34" charset="0"/>
              </a:rPr>
              <a:t>then</a:t>
            </a:r>
            <a:r>
              <a:rPr lang="cs-CZ" sz="3200" dirty="0" smtClean="0">
                <a:latin typeface="Arial Black" pitchFamily="34" charset="0"/>
              </a:rPr>
              <a:t> he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phoned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for</a:t>
            </a:r>
            <a:r>
              <a:rPr lang="cs-CZ" sz="3200" dirty="0" smtClean="0">
                <a:latin typeface="Arial Black" pitchFamily="34" charset="0"/>
              </a:rPr>
              <a:t> a taxi.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taxi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arrived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at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half</a:t>
            </a:r>
            <a:r>
              <a:rPr lang="cs-CZ" sz="3200" dirty="0" smtClean="0">
                <a:latin typeface="Arial Black" pitchFamily="34" charset="0"/>
              </a:rPr>
              <a:t> past </a:t>
            </a:r>
            <a:r>
              <a:rPr lang="cs-CZ" sz="3200" dirty="0" err="1" smtClean="0">
                <a:latin typeface="Arial Black" pitchFamily="34" charset="0"/>
              </a:rPr>
              <a:t>nine</a:t>
            </a:r>
            <a:r>
              <a:rPr lang="cs-CZ" sz="3200" dirty="0" smtClean="0">
                <a:latin typeface="Arial Black" pitchFamily="34" charset="0"/>
              </a:rPr>
              <a:t>. But </a:t>
            </a:r>
            <a:r>
              <a:rPr lang="cs-CZ" sz="3200" dirty="0" err="1" smtClean="0">
                <a:latin typeface="Arial Black" pitchFamily="34" charset="0"/>
              </a:rPr>
              <a:t>when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Tim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went</a:t>
            </a:r>
            <a:r>
              <a:rPr lang="cs-CZ" sz="3200" dirty="0" smtClean="0">
                <a:latin typeface="Arial Black" pitchFamily="34" charset="0"/>
              </a:rPr>
              <a:t> to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door</a:t>
            </a:r>
            <a:r>
              <a:rPr lang="cs-CZ" sz="3200" dirty="0" smtClean="0">
                <a:latin typeface="Arial Black" pitchFamily="34" charset="0"/>
              </a:rPr>
              <a:t> he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fell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over</a:t>
            </a:r>
            <a:r>
              <a:rPr lang="cs-CZ" sz="3200" dirty="0" smtClean="0">
                <a:latin typeface="Arial Black" pitchFamily="34" charset="0"/>
              </a:rPr>
              <a:t> his </a:t>
            </a:r>
            <a:r>
              <a:rPr lang="cs-CZ" sz="3200" dirty="0" err="1" smtClean="0">
                <a:latin typeface="Arial Black" pitchFamily="34" charset="0"/>
              </a:rPr>
              <a:t>suitcase</a:t>
            </a:r>
            <a:r>
              <a:rPr lang="cs-CZ" sz="3200" dirty="0" smtClean="0">
                <a:latin typeface="Arial Black" pitchFamily="34" charset="0"/>
              </a:rPr>
              <a:t>. He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broke</a:t>
            </a:r>
            <a:r>
              <a:rPr lang="cs-CZ" sz="3200" dirty="0" smtClean="0">
                <a:latin typeface="Arial Black" pitchFamily="34" charset="0"/>
              </a:rPr>
              <a:t> his leg and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cut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latin typeface="Arial Black" pitchFamily="34" charset="0"/>
              </a:rPr>
              <a:t>his hand.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taxi driver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took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him</a:t>
            </a:r>
            <a:r>
              <a:rPr lang="cs-CZ" sz="3200" dirty="0" smtClean="0">
                <a:latin typeface="Arial Black" pitchFamily="34" charset="0"/>
              </a:rPr>
              <a:t> to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hospital</a:t>
            </a:r>
            <a:r>
              <a:rPr lang="cs-CZ" sz="3200" dirty="0" smtClean="0">
                <a:latin typeface="Arial Black" pitchFamily="34" charset="0"/>
              </a:rPr>
              <a:t>. He </a:t>
            </a:r>
            <a:r>
              <a:rPr lang="cs-CZ" sz="3200" dirty="0" err="1" smtClean="0">
                <a:latin typeface="Arial Black" pitchFamily="34" charset="0"/>
              </a:rPr>
              <a:t>couldn´t</a:t>
            </a:r>
            <a:r>
              <a:rPr lang="cs-CZ" sz="3200" dirty="0" smtClean="0">
                <a:latin typeface="Arial Black" pitchFamily="34" charset="0"/>
              </a:rPr>
              <a:t> go on </a:t>
            </a:r>
            <a:r>
              <a:rPr lang="cs-CZ" sz="3200" dirty="0" err="1" smtClean="0">
                <a:latin typeface="Arial Black" pitchFamily="34" charset="0"/>
              </a:rPr>
              <a:t>holiday</a:t>
            </a:r>
            <a:r>
              <a:rPr lang="cs-CZ" sz="3200" dirty="0" smtClean="0">
                <a:latin typeface="Arial Black" pitchFamily="34" charset="0"/>
              </a:rPr>
              <a:t>. But Mary </a:t>
            </a:r>
            <a:r>
              <a:rPr lang="cs-CZ" sz="3200" dirty="0" err="1" smtClean="0">
                <a:latin typeface="Arial Black" pitchFamily="34" charset="0"/>
              </a:rPr>
              <a:t>was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already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at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airport</a:t>
            </a:r>
            <a:r>
              <a:rPr lang="cs-CZ" sz="3200" dirty="0" smtClean="0">
                <a:latin typeface="Arial Black" pitchFamily="34" charset="0"/>
              </a:rPr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64848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Doplňte text: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229600" cy="4713387"/>
          </a:xfrm>
        </p:spPr>
        <p:txBody>
          <a:bodyPr>
            <a:normAutofit/>
          </a:bodyPr>
          <a:lstStyle/>
          <a:p>
            <a:r>
              <a:rPr lang="cs-CZ" dirty="0" err="1" smtClean="0">
                <a:latin typeface="Arial Black" pitchFamily="34" charset="0"/>
              </a:rPr>
              <a:t>It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was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eight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o´clock</a:t>
            </a:r>
            <a:r>
              <a:rPr lang="cs-CZ" dirty="0" smtClean="0">
                <a:latin typeface="Arial Black" pitchFamily="34" charset="0"/>
              </a:rPr>
              <a:t>. </a:t>
            </a:r>
            <a:r>
              <a:rPr lang="cs-CZ" dirty="0" err="1" smtClean="0">
                <a:latin typeface="Arial Black" pitchFamily="34" charset="0"/>
              </a:rPr>
              <a:t>Tim</a:t>
            </a:r>
            <a:r>
              <a:rPr lang="cs-CZ" dirty="0" smtClean="0">
                <a:latin typeface="Arial Black" pitchFamily="34" charset="0"/>
              </a:rPr>
              <a:t> ……and ……to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bathroom</a:t>
            </a:r>
            <a:r>
              <a:rPr lang="cs-CZ" dirty="0" smtClean="0">
                <a:latin typeface="Arial Black" pitchFamily="34" charset="0"/>
              </a:rPr>
              <a:t>. He …..a </a:t>
            </a:r>
            <a:r>
              <a:rPr lang="cs-CZ" dirty="0" err="1" smtClean="0">
                <a:latin typeface="Arial Black" pitchFamily="34" charset="0"/>
              </a:rPr>
              <a:t>bath</a:t>
            </a:r>
            <a:r>
              <a:rPr lang="cs-CZ" dirty="0" smtClean="0">
                <a:latin typeface="Arial Black" pitchFamily="34" charset="0"/>
              </a:rPr>
              <a:t>. He ….very happy, </a:t>
            </a:r>
            <a:r>
              <a:rPr lang="cs-CZ" dirty="0" err="1" smtClean="0">
                <a:latin typeface="Arial Black" pitchFamily="34" charset="0"/>
              </a:rPr>
              <a:t>because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it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was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first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day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of</a:t>
            </a:r>
            <a:r>
              <a:rPr lang="cs-CZ" dirty="0" smtClean="0">
                <a:latin typeface="Arial Black" pitchFamily="34" charset="0"/>
              </a:rPr>
              <a:t> his </a:t>
            </a:r>
            <a:r>
              <a:rPr lang="cs-CZ" dirty="0" err="1" smtClean="0">
                <a:latin typeface="Arial Black" pitchFamily="34" charset="0"/>
              </a:rPr>
              <a:t>holiday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with</a:t>
            </a:r>
            <a:r>
              <a:rPr lang="cs-CZ" dirty="0" smtClean="0">
                <a:latin typeface="Arial Black" pitchFamily="34" charset="0"/>
              </a:rPr>
              <a:t> Mary. He …..</a:t>
            </a:r>
            <a:r>
              <a:rPr lang="cs-CZ" dirty="0" err="1" smtClean="0">
                <a:latin typeface="Arial Black" pitchFamily="34" charset="0"/>
              </a:rPr>
              <a:t>dressed</a:t>
            </a:r>
            <a:r>
              <a:rPr lang="cs-CZ" dirty="0" smtClean="0">
                <a:latin typeface="Arial Black" pitchFamily="34" charset="0"/>
              </a:rPr>
              <a:t>. He …..on a </a:t>
            </a:r>
            <a:r>
              <a:rPr lang="cs-CZ" dirty="0" err="1" smtClean="0">
                <a:latin typeface="Arial Black" pitchFamily="34" charset="0"/>
              </a:rPr>
              <a:t>white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shirt</a:t>
            </a:r>
            <a:r>
              <a:rPr lang="cs-CZ" dirty="0" smtClean="0">
                <a:latin typeface="Arial Black" pitchFamily="34" charset="0"/>
              </a:rPr>
              <a:t> and blue </a:t>
            </a:r>
            <a:r>
              <a:rPr lang="cs-CZ" dirty="0" err="1" smtClean="0">
                <a:latin typeface="Arial Black" pitchFamily="34" charset="0"/>
              </a:rPr>
              <a:t>trousers</a:t>
            </a:r>
            <a:r>
              <a:rPr lang="cs-CZ" dirty="0" smtClean="0">
                <a:latin typeface="Arial Black" pitchFamily="34" charset="0"/>
              </a:rPr>
              <a:t>. He …..his </a:t>
            </a:r>
            <a:r>
              <a:rPr lang="cs-CZ" dirty="0" err="1" smtClean="0">
                <a:latin typeface="Arial Black" pitchFamily="34" charset="0"/>
              </a:rPr>
              <a:t>breakfast</a:t>
            </a:r>
            <a:r>
              <a:rPr lang="cs-CZ" dirty="0" smtClean="0">
                <a:latin typeface="Arial Black" pitchFamily="34" charset="0"/>
              </a:rPr>
              <a:t> in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kitchen</a:t>
            </a:r>
            <a:r>
              <a:rPr lang="cs-CZ" dirty="0" smtClean="0">
                <a:latin typeface="Arial Black" pitchFamily="34" charset="0"/>
              </a:rPr>
              <a:t> and </a:t>
            </a:r>
            <a:r>
              <a:rPr lang="cs-CZ" dirty="0" err="1" smtClean="0">
                <a:latin typeface="Arial Black" pitchFamily="34" charset="0"/>
              </a:rPr>
              <a:t>then</a:t>
            </a:r>
            <a:r>
              <a:rPr lang="cs-CZ" dirty="0" smtClean="0">
                <a:latin typeface="Arial Black" pitchFamily="34" charset="0"/>
              </a:rPr>
              <a:t> he ……….his </a:t>
            </a:r>
            <a:r>
              <a:rPr lang="cs-CZ" dirty="0" err="1" smtClean="0">
                <a:latin typeface="Arial Black" pitchFamily="34" charset="0"/>
              </a:rPr>
              <a:t>teeth</a:t>
            </a:r>
            <a:r>
              <a:rPr lang="cs-CZ" dirty="0" smtClean="0">
                <a:latin typeface="Arial Black" pitchFamily="34" charset="0"/>
              </a:rPr>
              <a:t>. 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931704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32656"/>
            <a:ext cx="8280920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At </a:t>
            </a:r>
            <a:r>
              <a:rPr lang="cs-CZ" sz="3200" dirty="0" err="1" smtClean="0">
                <a:latin typeface="Arial Black" pitchFamily="34" charset="0"/>
              </a:rPr>
              <a:t>nine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o´clock</a:t>
            </a:r>
            <a:r>
              <a:rPr lang="cs-CZ" sz="3200" dirty="0" smtClean="0">
                <a:latin typeface="Arial Black" pitchFamily="34" charset="0"/>
              </a:rPr>
              <a:t> he ……Mary and </a:t>
            </a:r>
            <a:r>
              <a:rPr lang="cs-CZ" sz="3200" dirty="0" err="1" smtClean="0">
                <a:latin typeface="Arial Black" pitchFamily="34" charset="0"/>
              </a:rPr>
              <a:t>then</a:t>
            </a:r>
            <a:r>
              <a:rPr lang="cs-CZ" sz="3200" dirty="0" smtClean="0">
                <a:latin typeface="Arial Black" pitchFamily="34" charset="0"/>
              </a:rPr>
              <a:t> he …..</a:t>
            </a:r>
            <a:r>
              <a:rPr lang="cs-CZ" sz="3200" dirty="0" err="1" smtClean="0">
                <a:latin typeface="Arial Black" pitchFamily="34" charset="0"/>
              </a:rPr>
              <a:t>for</a:t>
            </a:r>
            <a:r>
              <a:rPr lang="cs-CZ" sz="3200" dirty="0" smtClean="0">
                <a:latin typeface="Arial Black" pitchFamily="34" charset="0"/>
              </a:rPr>
              <a:t> a taxi.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taxi ……</a:t>
            </a:r>
            <a:r>
              <a:rPr lang="cs-CZ" sz="3200" dirty="0" err="1" smtClean="0">
                <a:latin typeface="Arial Black" pitchFamily="34" charset="0"/>
              </a:rPr>
              <a:t>at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half</a:t>
            </a:r>
            <a:r>
              <a:rPr lang="cs-CZ" sz="3200" dirty="0" smtClean="0">
                <a:latin typeface="Arial Black" pitchFamily="34" charset="0"/>
              </a:rPr>
              <a:t> past </a:t>
            </a:r>
            <a:r>
              <a:rPr lang="cs-CZ" sz="3200" dirty="0" err="1" smtClean="0">
                <a:latin typeface="Arial Black" pitchFamily="34" charset="0"/>
              </a:rPr>
              <a:t>nine</a:t>
            </a:r>
            <a:r>
              <a:rPr lang="cs-CZ" sz="3200" dirty="0" smtClean="0">
                <a:latin typeface="Arial Black" pitchFamily="34" charset="0"/>
              </a:rPr>
              <a:t>. But </a:t>
            </a:r>
            <a:r>
              <a:rPr lang="cs-CZ" sz="3200" dirty="0" err="1" smtClean="0">
                <a:latin typeface="Arial Black" pitchFamily="34" charset="0"/>
              </a:rPr>
              <a:t>when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Tim</a:t>
            </a:r>
            <a:r>
              <a:rPr lang="cs-CZ" sz="3200" dirty="0" smtClean="0">
                <a:latin typeface="Arial Black" pitchFamily="34" charset="0"/>
              </a:rPr>
              <a:t> …..to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door</a:t>
            </a:r>
            <a:r>
              <a:rPr lang="cs-CZ" sz="3200" dirty="0" smtClean="0">
                <a:latin typeface="Arial Black" pitchFamily="34" charset="0"/>
              </a:rPr>
              <a:t> he ……</a:t>
            </a:r>
            <a:r>
              <a:rPr lang="cs-CZ" sz="3200" dirty="0" err="1" smtClean="0">
                <a:latin typeface="Arial Black" pitchFamily="34" charset="0"/>
              </a:rPr>
              <a:t>over</a:t>
            </a:r>
            <a:r>
              <a:rPr lang="cs-CZ" sz="3200" dirty="0" smtClean="0">
                <a:latin typeface="Arial Black" pitchFamily="34" charset="0"/>
              </a:rPr>
              <a:t> his </a:t>
            </a:r>
            <a:r>
              <a:rPr lang="cs-CZ" sz="3200" dirty="0" err="1" smtClean="0">
                <a:latin typeface="Arial Black" pitchFamily="34" charset="0"/>
              </a:rPr>
              <a:t>suitcase</a:t>
            </a:r>
            <a:r>
              <a:rPr lang="cs-CZ" sz="3200" dirty="0" smtClean="0">
                <a:latin typeface="Arial Black" pitchFamily="34" charset="0"/>
              </a:rPr>
              <a:t>. He …….his leg and ……his hand.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taxi driver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latin typeface="Arial Black" pitchFamily="34" charset="0"/>
              </a:rPr>
              <a:t>……</a:t>
            </a:r>
            <a:r>
              <a:rPr lang="cs-CZ" sz="3200" dirty="0" err="1" smtClean="0">
                <a:latin typeface="Arial Black" pitchFamily="34" charset="0"/>
              </a:rPr>
              <a:t>him</a:t>
            </a:r>
            <a:r>
              <a:rPr lang="cs-CZ" sz="3200" dirty="0" smtClean="0">
                <a:latin typeface="Arial Black" pitchFamily="34" charset="0"/>
              </a:rPr>
              <a:t> to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hospital</a:t>
            </a:r>
            <a:r>
              <a:rPr lang="cs-CZ" sz="3200" dirty="0" smtClean="0">
                <a:latin typeface="Arial Black" pitchFamily="34" charset="0"/>
              </a:rPr>
              <a:t>. He </a:t>
            </a:r>
            <a:r>
              <a:rPr lang="cs-CZ" sz="3200" dirty="0" err="1" smtClean="0">
                <a:latin typeface="Arial Black" pitchFamily="34" charset="0"/>
              </a:rPr>
              <a:t>couldn´t</a:t>
            </a:r>
            <a:r>
              <a:rPr lang="cs-CZ" sz="3200" dirty="0" smtClean="0">
                <a:latin typeface="Arial Black" pitchFamily="34" charset="0"/>
              </a:rPr>
              <a:t> go on </a:t>
            </a:r>
            <a:r>
              <a:rPr lang="cs-CZ" sz="3200" dirty="0" err="1" smtClean="0">
                <a:latin typeface="Arial Black" pitchFamily="34" charset="0"/>
              </a:rPr>
              <a:t>holiday</a:t>
            </a:r>
            <a:r>
              <a:rPr lang="cs-CZ" sz="3200" dirty="0" smtClean="0">
                <a:latin typeface="Arial Black" pitchFamily="34" charset="0"/>
              </a:rPr>
              <a:t>. But Mary </a:t>
            </a:r>
            <a:r>
              <a:rPr lang="cs-CZ" sz="3200" dirty="0" err="1" smtClean="0">
                <a:latin typeface="Arial Black" pitchFamily="34" charset="0"/>
              </a:rPr>
              <a:t>was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already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at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airport</a:t>
            </a:r>
            <a:r>
              <a:rPr lang="cs-CZ" sz="3200" dirty="0" smtClean="0">
                <a:latin typeface="Arial Black" pitchFamily="34" charset="0"/>
              </a:rPr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077271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Opravte si text: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229600" cy="4713387"/>
          </a:xfrm>
        </p:spPr>
        <p:txBody>
          <a:bodyPr>
            <a:normAutofit/>
          </a:bodyPr>
          <a:lstStyle/>
          <a:p>
            <a:r>
              <a:rPr lang="cs-CZ" dirty="0" err="1" smtClean="0">
                <a:latin typeface="Arial Black" pitchFamily="34" charset="0"/>
              </a:rPr>
              <a:t>It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was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eight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o´clock</a:t>
            </a:r>
            <a:r>
              <a:rPr lang="cs-CZ" dirty="0" smtClean="0">
                <a:latin typeface="Arial Black" pitchFamily="34" charset="0"/>
              </a:rPr>
              <a:t>. </a:t>
            </a:r>
            <a:r>
              <a:rPr lang="cs-CZ" dirty="0" err="1" smtClean="0">
                <a:latin typeface="Arial Black" pitchFamily="34" charset="0"/>
              </a:rPr>
              <a:t>Tim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got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up</a:t>
            </a:r>
            <a:r>
              <a:rPr lang="cs-CZ" dirty="0" smtClean="0">
                <a:latin typeface="Arial Black" pitchFamily="34" charset="0"/>
              </a:rPr>
              <a:t> and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went</a:t>
            </a:r>
            <a:r>
              <a:rPr lang="cs-CZ" dirty="0" smtClean="0">
                <a:latin typeface="Arial Black" pitchFamily="34" charset="0"/>
              </a:rPr>
              <a:t> to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bathroom</a:t>
            </a:r>
            <a:r>
              <a:rPr lang="cs-CZ" dirty="0" smtClean="0">
                <a:latin typeface="Arial Black" pitchFamily="34" charset="0"/>
              </a:rPr>
              <a:t>. He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had</a:t>
            </a:r>
            <a:r>
              <a:rPr lang="cs-CZ" dirty="0" smtClean="0">
                <a:latin typeface="Arial Black" pitchFamily="34" charset="0"/>
              </a:rPr>
              <a:t> a </a:t>
            </a:r>
            <a:r>
              <a:rPr lang="cs-CZ" dirty="0" err="1" smtClean="0">
                <a:latin typeface="Arial Black" pitchFamily="34" charset="0"/>
              </a:rPr>
              <a:t>bath</a:t>
            </a:r>
            <a:r>
              <a:rPr lang="cs-CZ" dirty="0" smtClean="0">
                <a:latin typeface="Arial Black" pitchFamily="34" charset="0"/>
              </a:rPr>
              <a:t>. He </a:t>
            </a:r>
            <a:r>
              <a:rPr lang="cs-CZ" dirty="0" err="1" smtClean="0">
                <a:latin typeface="Arial Black" pitchFamily="34" charset="0"/>
              </a:rPr>
              <a:t>was</a:t>
            </a:r>
            <a:r>
              <a:rPr lang="cs-CZ" dirty="0" smtClean="0">
                <a:latin typeface="Arial Black" pitchFamily="34" charset="0"/>
              </a:rPr>
              <a:t> very happy, </a:t>
            </a:r>
            <a:r>
              <a:rPr lang="cs-CZ" dirty="0" err="1" smtClean="0">
                <a:latin typeface="Arial Black" pitchFamily="34" charset="0"/>
              </a:rPr>
              <a:t>because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it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was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first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day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of</a:t>
            </a:r>
            <a:r>
              <a:rPr lang="cs-CZ" dirty="0" smtClean="0">
                <a:latin typeface="Arial Black" pitchFamily="34" charset="0"/>
              </a:rPr>
              <a:t> his </a:t>
            </a:r>
            <a:r>
              <a:rPr lang="cs-CZ" dirty="0" err="1" smtClean="0">
                <a:latin typeface="Arial Black" pitchFamily="34" charset="0"/>
              </a:rPr>
              <a:t>holiday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with</a:t>
            </a:r>
            <a:r>
              <a:rPr lang="cs-CZ" dirty="0" smtClean="0">
                <a:latin typeface="Arial Black" pitchFamily="34" charset="0"/>
              </a:rPr>
              <a:t> Mary. He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got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dressed</a:t>
            </a:r>
            <a:r>
              <a:rPr lang="cs-CZ" dirty="0" smtClean="0">
                <a:latin typeface="Arial Black" pitchFamily="34" charset="0"/>
              </a:rPr>
              <a:t>. He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put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on a </a:t>
            </a:r>
            <a:r>
              <a:rPr lang="cs-CZ" dirty="0" err="1" smtClean="0">
                <a:latin typeface="Arial Black" pitchFamily="34" charset="0"/>
              </a:rPr>
              <a:t>white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shirt</a:t>
            </a:r>
            <a:r>
              <a:rPr lang="cs-CZ" dirty="0" smtClean="0">
                <a:latin typeface="Arial Black" pitchFamily="34" charset="0"/>
              </a:rPr>
              <a:t> and blue </a:t>
            </a:r>
            <a:r>
              <a:rPr lang="cs-CZ" dirty="0" err="1" smtClean="0">
                <a:latin typeface="Arial Black" pitchFamily="34" charset="0"/>
              </a:rPr>
              <a:t>trousers</a:t>
            </a:r>
            <a:r>
              <a:rPr lang="cs-CZ" dirty="0" smtClean="0">
                <a:latin typeface="Arial Black" pitchFamily="34" charset="0"/>
              </a:rPr>
              <a:t>. He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had</a:t>
            </a:r>
            <a:r>
              <a:rPr lang="cs-CZ" dirty="0" smtClean="0">
                <a:latin typeface="Arial Black" pitchFamily="34" charset="0"/>
              </a:rPr>
              <a:t> his </a:t>
            </a:r>
            <a:r>
              <a:rPr lang="cs-CZ" dirty="0" err="1" smtClean="0">
                <a:latin typeface="Arial Black" pitchFamily="34" charset="0"/>
              </a:rPr>
              <a:t>breakfast</a:t>
            </a:r>
            <a:r>
              <a:rPr lang="cs-CZ" dirty="0" smtClean="0">
                <a:latin typeface="Arial Black" pitchFamily="34" charset="0"/>
              </a:rPr>
              <a:t> in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kitchen</a:t>
            </a:r>
            <a:r>
              <a:rPr lang="cs-CZ" dirty="0" smtClean="0">
                <a:latin typeface="Arial Black" pitchFamily="34" charset="0"/>
              </a:rPr>
              <a:t> and </a:t>
            </a:r>
            <a:r>
              <a:rPr lang="cs-CZ" dirty="0" err="1" smtClean="0">
                <a:latin typeface="Arial Black" pitchFamily="34" charset="0"/>
              </a:rPr>
              <a:t>then</a:t>
            </a:r>
            <a:r>
              <a:rPr lang="cs-CZ" dirty="0" smtClean="0">
                <a:latin typeface="Arial Black" pitchFamily="34" charset="0"/>
              </a:rPr>
              <a:t> he </a:t>
            </a:r>
            <a:r>
              <a:rPr lang="cs-CZ" dirty="0" err="1" smtClean="0">
                <a:solidFill>
                  <a:srgbClr val="FF0000"/>
                </a:solidFill>
                <a:latin typeface="Arial Black" pitchFamily="34" charset="0"/>
              </a:rPr>
              <a:t>cleaned</a:t>
            </a:r>
            <a:r>
              <a:rPr lang="cs-CZ" dirty="0" smtClean="0">
                <a:latin typeface="Arial Black" pitchFamily="34" charset="0"/>
              </a:rPr>
              <a:t> his </a:t>
            </a:r>
            <a:r>
              <a:rPr lang="cs-CZ" dirty="0" err="1" smtClean="0">
                <a:latin typeface="Arial Black" pitchFamily="34" charset="0"/>
              </a:rPr>
              <a:t>teeth</a:t>
            </a:r>
            <a:r>
              <a:rPr lang="cs-CZ" dirty="0" smtClean="0">
                <a:latin typeface="Arial Black" pitchFamily="34" charset="0"/>
              </a:rPr>
              <a:t>. 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66620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32656"/>
            <a:ext cx="828092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At </a:t>
            </a:r>
            <a:r>
              <a:rPr lang="cs-CZ" sz="3200" dirty="0" err="1" smtClean="0">
                <a:latin typeface="Arial Black" pitchFamily="34" charset="0"/>
              </a:rPr>
              <a:t>nine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o´clock</a:t>
            </a:r>
            <a:r>
              <a:rPr lang="cs-CZ" sz="3200" dirty="0" smtClean="0">
                <a:latin typeface="Arial Black" pitchFamily="34" charset="0"/>
              </a:rPr>
              <a:t> he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phoned</a:t>
            </a:r>
            <a:r>
              <a:rPr lang="cs-CZ" sz="3200" dirty="0" smtClean="0">
                <a:latin typeface="Arial Black" pitchFamily="34" charset="0"/>
              </a:rPr>
              <a:t> Mary and </a:t>
            </a:r>
            <a:r>
              <a:rPr lang="cs-CZ" sz="3200" dirty="0" err="1" smtClean="0">
                <a:latin typeface="Arial Black" pitchFamily="34" charset="0"/>
              </a:rPr>
              <a:t>then</a:t>
            </a:r>
            <a:r>
              <a:rPr lang="cs-CZ" sz="3200" dirty="0" smtClean="0">
                <a:latin typeface="Arial Black" pitchFamily="34" charset="0"/>
              </a:rPr>
              <a:t> he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phoned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for</a:t>
            </a:r>
            <a:r>
              <a:rPr lang="cs-CZ" sz="3200" dirty="0" smtClean="0">
                <a:latin typeface="Arial Black" pitchFamily="34" charset="0"/>
              </a:rPr>
              <a:t> a taxi.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taxi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arrived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at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half</a:t>
            </a:r>
            <a:r>
              <a:rPr lang="cs-CZ" sz="3200" dirty="0" smtClean="0">
                <a:latin typeface="Arial Black" pitchFamily="34" charset="0"/>
              </a:rPr>
              <a:t> past </a:t>
            </a:r>
            <a:r>
              <a:rPr lang="cs-CZ" sz="3200" dirty="0" err="1" smtClean="0">
                <a:latin typeface="Arial Black" pitchFamily="34" charset="0"/>
              </a:rPr>
              <a:t>nine</a:t>
            </a:r>
            <a:r>
              <a:rPr lang="cs-CZ" sz="3200" dirty="0" smtClean="0">
                <a:latin typeface="Arial Black" pitchFamily="34" charset="0"/>
              </a:rPr>
              <a:t>. But </a:t>
            </a:r>
            <a:r>
              <a:rPr lang="cs-CZ" sz="3200" dirty="0" err="1" smtClean="0">
                <a:latin typeface="Arial Black" pitchFamily="34" charset="0"/>
              </a:rPr>
              <a:t>when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Tim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went</a:t>
            </a:r>
            <a:r>
              <a:rPr lang="cs-CZ" sz="3200" dirty="0" smtClean="0">
                <a:latin typeface="Arial Black" pitchFamily="34" charset="0"/>
              </a:rPr>
              <a:t> to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door</a:t>
            </a:r>
            <a:r>
              <a:rPr lang="cs-CZ" sz="3200" dirty="0" smtClean="0">
                <a:latin typeface="Arial Black" pitchFamily="34" charset="0"/>
              </a:rPr>
              <a:t> he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fell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over</a:t>
            </a:r>
            <a:r>
              <a:rPr lang="cs-CZ" sz="3200" dirty="0" smtClean="0">
                <a:latin typeface="Arial Black" pitchFamily="34" charset="0"/>
              </a:rPr>
              <a:t> his </a:t>
            </a:r>
            <a:r>
              <a:rPr lang="cs-CZ" sz="3200" dirty="0" err="1" smtClean="0">
                <a:latin typeface="Arial Black" pitchFamily="34" charset="0"/>
              </a:rPr>
              <a:t>suitcase</a:t>
            </a:r>
            <a:r>
              <a:rPr lang="cs-CZ" sz="3200" dirty="0" smtClean="0">
                <a:latin typeface="Arial Black" pitchFamily="34" charset="0"/>
              </a:rPr>
              <a:t>. He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broke</a:t>
            </a:r>
            <a:r>
              <a:rPr lang="cs-CZ" sz="3200" dirty="0" smtClean="0">
                <a:latin typeface="Arial Black" pitchFamily="34" charset="0"/>
              </a:rPr>
              <a:t> his leg and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cut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latin typeface="Arial Black" pitchFamily="34" charset="0"/>
              </a:rPr>
              <a:t>his hand.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taxi driver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took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him</a:t>
            </a:r>
            <a:r>
              <a:rPr lang="cs-CZ" sz="3200" dirty="0" smtClean="0">
                <a:latin typeface="Arial Black" pitchFamily="34" charset="0"/>
              </a:rPr>
              <a:t> to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hospital</a:t>
            </a:r>
            <a:r>
              <a:rPr lang="cs-CZ" sz="3200" dirty="0" smtClean="0">
                <a:latin typeface="Arial Black" pitchFamily="34" charset="0"/>
              </a:rPr>
              <a:t>. He </a:t>
            </a:r>
            <a:r>
              <a:rPr lang="cs-CZ" sz="3200" dirty="0" err="1" smtClean="0">
                <a:latin typeface="Arial Black" pitchFamily="34" charset="0"/>
              </a:rPr>
              <a:t>couldn´t</a:t>
            </a:r>
            <a:r>
              <a:rPr lang="cs-CZ" sz="3200" dirty="0" smtClean="0">
                <a:latin typeface="Arial Black" pitchFamily="34" charset="0"/>
              </a:rPr>
              <a:t> go on </a:t>
            </a:r>
            <a:r>
              <a:rPr lang="cs-CZ" sz="3200" dirty="0" err="1" smtClean="0">
                <a:latin typeface="Arial Black" pitchFamily="34" charset="0"/>
              </a:rPr>
              <a:t>holiday</a:t>
            </a:r>
            <a:r>
              <a:rPr lang="cs-CZ" sz="3200" dirty="0" smtClean="0">
                <a:latin typeface="Arial Black" pitchFamily="34" charset="0"/>
              </a:rPr>
              <a:t>. But Mary </a:t>
            </a:r>
            <a:r>
              <a:rPr lang="cs-CZ" sz="3200" dirty="0" err="1" smtClean="0">
                <a:latin typeface="Arial Black" pitchFamily="34" charset="0"/>
              </a:rPr>
              <a:t>was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already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at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airport</a:t>
            </a:r>
            <a:r>
              <a:rPr lang="cs-CZ" sz="3200" dirty="0" smtClean="0">
                <a:latin typeface="Arial Black" pitchFamily="34" charset="0"/>
              </a:rPr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766251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4132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541</Words>
  <Application>Microsoft Office PowerPoint</Application>
  <PresentationFormat>Předvádění na obrazovce (4:3)</PresentationFormat>
  <Paragraphs>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Tim´s holiday in Prague práce s textem </vt:lpstr>
      <vt:lpstr>Prezentace aplikace PowerPoint</vt:lpstr>
      <vt:lpstr>Tim‘s holiday in Prague</vt:lpstr>
      <vt:lpstr>Přečtěte si pozorně text:</vt:lpstr>
      <vt:lpstr>Prezentace aplikace PowerPoint</vt:lpstr>
      <vt:lpstr>Doplňte text:</vt:lpstr>
      <vt:lpstr>Prezentace aplikace PowerPoint</vt:lpstr>
      <vt:lpstr>Opravte si text:</vt:lpstr>
      <vt:lpstr>Prezentace aplikace PowerPoint</vt:lpstr>
      <vt:lpstr>Použité zdroje</vt:lpstr>
    </vt:vector>
  </TitlesOfParts>
  <Company>Základní škola Čelákovice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Tim´s holiday in Prague práce s textem</dc:title>
  <dc:creator>Nová Sborovna</dc:creator>
  <cp:lastModifiedBy>Kyli</cp:lastModifiedBy>
  <cp:revision>5</cp:revision>
  <dcterms:created xsi:type="dcterms:W3CDTF">2011-04-11T10:52:03Z</dcterms:created>
  <dcterms:modified xsi:type="dcterms:W3CDTF">2012-01-22T11:15:54Z</dcterms:modified>
</cp:coreProperties>
</file>