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2" r:id="rId2"/>
  </p:sldMasterIdLst>
  <p:sldIdLst>
    <p:sldId id="258" r:id="rId3"/>
    <p:sldId id="256" r:id="rId4"/>
    <p:sldId id="259" r:id="rId5"/>
    <p:sldId id="260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ableStyles" Target="tableStyles.xml"/><Relationship Id="rId5" Type="http://schemas.openxmlformats.org/officeDocument/2006/relationships/slide" Target="slides/slide3.xml"/><Relationship Id="rId10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ACA82-60F0-4FB7-B5D2-11913CE8D06A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9D6A3-0223-4BE9-AB51-FDC0CA0E32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ACA82-60F0-4FB7-B5D2-11913CE8D06A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9D6A3-0223-4BE9-AB51-FDC0CA0E32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ACA82-60F0-4FB7-B5D2-11913CE8D06A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9D6A3-0223-4BE9-AB51-FDC0CA0E32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ACA82-60F0-4FB7-B5D2-11913CE8D06A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9D6A3-0223-4BE9-AB51-FDC0CA0E32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ACA82-60F0-4FB7-B5D2-11913CE8D06A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9D6A3-0223-4BE9-AB51-FDC0CA0E32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ACA82-60F0-4FB7-B5D2-11913CE8D06A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9D6A3-0223-4BE9-AB51-FDC0CA0E32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ACA82-60F0-4FB7-B5D2-11913CE8D06A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9D6A3-0223-4BE9-AB51-FDC0CA0E32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ACA82-60F0-4FB7-B5D2-11913CE8D06A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9D6A3-0223-4BE9-AB51-FDC0CA0E32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ACA82-60F0-4FB7-B5D2-11913CE8D06A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9D6A3-0223-4BE9-AB51-FDC0CA0E32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ACA82-60F0-4FB7-B5D2-11913CE8D06A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9D6A3-0223-4BE9-AB51-FDC0CA0E32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ACA82-60F0-4FB7-B5D2-11913CE8D06A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9D6A3-0223-4BE9-AB51-FDC0CA0E32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89304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13126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54980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1923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12015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37425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439272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37412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758703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480385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10740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EACA82-60F0-4FB7-B5D2-11913CE8D06A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E9D6A3-0223-4BE9-AB51-FDC0CA0E323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95380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4294967295"/>
          </p:nvPr>
        </p:nvSpPr>
        <p:spPr>
          <a:xfrm>
            <a:off x="539750" y="2997200"/>
            <a:ext cx="7854950" cy="2617788"/>
          </a:xfrm>
        </p:spPr>
        <p:txBody>
          <a:bodyPr lIns="0" rIns="18288">
            <a:normAutofit fontScale="92500" lnSpcReduction="20000"/>
          </a:bodyPr>
          <a:lstStyle/>
          <a:p>
            <a:pPr marL="0" indent="0" algn="ctr" eaLnBrk="1" hangingPunct="1">
              <a:buFontTx/>
              <a:buNone/>
            </a:pPr>
            <a:r>
              <a:rPr lang="cs-CZ" sz="2800" dirty="0" smtClean="0"/>
              <a:t>VY_32_INOVACE_38_Citoslovce </a:t>
            </a:r>
          </a:p>
          <a:p>
            <a:pPr marL="0" indent="0" algn="ctr" eaLnBrk="1" hangingPunct="1">
              <a:buFontTx/>
              <a:buNone/>
            </a:pPr>
            <a:r>
              <a:rPr lang="cs-CZ" sz="2800" dirty="0" smtClean="0"/>
              <a:t>Jazyk a jazyková komunikace –</a:t>
            </a:r>
          </a:p>
          <a:p>
            <a:pPr marL="0" indent="0" algn="ctr" eaLnBrk="1" hangingPunct="1">
              <a:buFontTx/>
              <a:buNone/>
            </a:pPr>
            <a:r>
              <a:rPr lang="cs-CZ" sz="2800" dirty="0" smtClean="0"/>
              <a:t> český jazyk - citoslovce</a:t>
            </a:r>
          </a:p>
          <a:p>
            <a:pPr marL="0" indent="0" algn="ctr" eaLnBrk="1" hangingPunct="1">
              <a:buFontTx/>
              <a:buNone/>
            </a:pPr>
            <a:r>
              <a:rPr lang="cs-CZ" sz="2800" dirty="0" smtClean="0"/>
              <a:t>3. ročník</a:t>
            </a:r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Autor: Veronika Biskupová, Základní škola a Mateřská škola </a:t>
            </a:r>
            <a:r>
              <a:rPr lang="cs-CZ" sz="1800" dirty="0" err="1" smtClean="0"/>
              <a:t>Jivina</a:t>
            </a:r>
            <a:endParaRPr lang="cs-CZ" sz="1800" dirty="0" smtClean="0"/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Vytvořeno v rámci v projektu „EU peníze školám“ </a:t>
            </a:r>
          </a:p>
          <a:p>
            <a:pPr marL="0" indent="0" algn="ctr" eaLnBrk="1" hangingPunct="1">
              <a:buFontTx/>
              <a:buNone/>
            </a:pPr>
            <a:r>
              <a:rPr lang="cs-CZ" sz="1800" b="1" dirty="0" smtClean="0"/>
              <a:t>OP VK oblast podpory 1.4 s názvem Zlepšení podmínek pro vzdělávání na základních školách</a:t>
            </a:r>
            <a:endParaRPr lang="cs-CZ" sz="1800" dirty="0" smtClean="0"/>
          </a:p>
        </p:txBody>
      </p:sp>
      <p:pic>
        <p:nvPicPr>
          <p:cNvPr id="2051" name="Obrázek 3" descr="logo_EU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00338" y="1412875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1547813" y="2349500"/>
            <a:ext cx="69119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20688"/>
            <a:ext cx="7772400" cy="1470025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Citoslovce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vyjadřují city, nálady, zvuky a hlasy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2132856"/>
            <a:ext cx="7560840" cy="3744416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Ozvalo se: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bum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bum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 vrata.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Ze stodoly se ozvalo tiché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mňau.</a:t>
            </a:r>
          </a:p>
          <a:p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Ťuk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ťuk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bubnoval déšť na okno.</a:t>
            </a:r>
          </a:p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Au,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au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toto bolí.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 koruně staré lípě se ozvalo hlasité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prásk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spadla mohutná větev.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Vyhledej v </a:t>
            </a:r>
            <a:r>
              <a:rPr lang="cs-CZ" smtClean="0"/>
              <a:t>textu citoslovce: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Jednou o prázdninách jsme se rozhodli spát </a:t>
            </a:r>
            <a:r>
              <a:rPr lang="cs-CZ" dirty="0" smtClean="0"/>
              <a:t>s                      </a:t>
            </a:r>
            <a:r>
              <a:rPr lang="cs-CZ" dirty="0" smtClean="0"/>
              <a:t>kamarádkou na naší zahradě pod stanem. Pozdě v noci nás probudilo hlasité </a:t>
            </a:r>
            <a:r>
              <a:rPr lang="cs-CZ" dirty="0" err="1" smtClean="0"/>
              <a:t>bum</a:t>
            </a:r>
            <a:r>
              <a:rPr lang="cs-CZ" dirty="0" smtClean="0"/>
              <a:t>, </a:t>
            </a:r>
            <a:r>
              <a:rPr lang="cs-CZ" dirty="0" err="1" smtClean="0"/>
              <a:t>bum</a:t>
            </a:r>
            <a:r>
              <a:rPr lang="cs-CZ" dirty="0" smtClean="0"/>
              <a:t>. Se strachem jsme vzali baterku a začali pátrat okolo stanu. Uf, po chvíli jsme si ulevili. Byl to jenom velký ježek. Asi se nás bál více než mi jeho</a:t>
            </a:r>
            <a:r>
              <a:rPr lang="cs-CZ" dirty="0" smtClean="0"/>
              <a:t>. </a:t>
            </a:r>
            <a:r>
              <a:rPr lang="cs-CZ" dirty="0" err="1" smtClean="0"/>
              <a:t>Cupy</a:t>
            </a:r>
            <a:r>
              <a:rPr lang="cs-CZ" dirty="0" smtClean="0"/>
              <a:t>, </a:t>
            </a:r>
            <a:r>
              <a:rPr lang="cs-CZ" dirty="0" err="1" smtClean="0"/>
              <a:t>dupy</a:t>
            </a:r>
            <a:r>
              <a:rPr lang="cs-CZ" dirty="0" smtClean="0"/>
              <a:t>, utíkal raději do vedlejší zahrady.</a:t>
            </a:r>
          </a:p>
          <a:p>
            <a:r>
              <a:rPr lang="cs-CZ" dirty="0" err="1" smtClean="0"/>
              <a:t>Bum</a:t>
            </a:r>
            <a:r>
              <a:rPr lang="cs-CZ" dirty="0" smtClean="0"/>
              <a:t>, </a:t>
            </a:r>
            <a:r>
              <a:rPr lang="cs-CZ" dirty="0" err="1" smtClean="0"/>
              <a:t>bum</a:t>
            </a:r>
            <a:r>
              <a:rPr lang="cs-CZ" dirty="0" smtClean="0"/>
              <a:t>, uf,</a:t>
            </a:r>
            <a:r>
              <a:rPr lang="cs-CZ" dirty="0" err="1" smtClean="0"/>
              <a:t>cupy</a:t>
            </a:r>
            <a:r>
              <a:rPr lang="cs-CZ" dirty="0" smtClean="0"/>
              <a:t>, </a:t>
            </a:r>
            <a:r>
              <a:rPr lang="cs-CZ" dirty="0" err="1" smtClean="0"/>
              <a:t>dupy</a:t>
            </a:r>
            <a:endParaRPr lang="cs-CZ" dirty="0"/>
          </a:p>
        </p:txBody>
      </p:sp>
      <p:sp>
        <p:nvSpPr>
          <p:cNvPr id="4" name="Vývojový diagram: postup 3"/>
          <p:cNvSpPr/>
          <p:nvPr/>
        </p:nvSpPr>
        <p:spPr>
          <a:xfrm>
            <a:off x="827584" y="5301208"/>
            <a:ext cx="4536504" cy="4320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80728"/>
            <a:ext cx="63367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Zdroje:</a:t>
            </a:r>
          </a:p>
          <a:p>
            <a:r>
              <a:rPr lang="cs-CZ" dirty="0" smtClean="0"/>
              <a:t>Text vlastní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276872"/>
            <a:ext cx="78488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Využití:</a:t>
            </a:r>
          </a:p>
          <a:p>
            <a:r>
              <a:rPr lang="cs-CZ" dirty="0" smtClean="0"/>
              <a:t>Prezentace k úvodu učiva, poslední snímek možno využít jako pracovní list </a:t>
            </a:r>
            <a:r>
              <a:rPr lang="cs-CZ" dirty="0" smtClean="0"/>
              <a:t>                 při </a:t>
            </a:r>
            <a:r>
              <a:rPr lang="cs-CZ" dirty="0" smtClean="0"/>
              <a:t>procvičování učiva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552728" cy="4464496"/>
          </a:xfrm>
        </p:spPr>
        <p:txBody>
          <a:bodyPr>
            <a:normAutofit fontScale="92500" lnSpcReduction="2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Veronika </a:t>
            </a:r>
            <a:r>
              <a:rPr lang="cs-CZ" sz="2200" dirty="0" err="1" smtClean="0">
                <a:solidFill>
                  <a:schemeClr val="tx1"/>
                </a:solidFill>
              </a:rPr>
              <a:t>Biskupová</a:t>
            </a:r>
            <a:r>
              <a:rPr lang="cs-CZ" sz="2200" dirty="0" smtClean="0">
                <a:solidFill>
                  <a:schemeClr val="tx1"/>
                </a:solidFill>
              </a:rPr>
              <a:t>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smtClean="0">
                <a:solidFill>
                  <a:schemeClr val="tx1"/>
                </a:solidFill>
                <a:cs typeface="Times New Roman" pitchFamily="18" charset="0"/>
              </a:rPr>
              <a:t>Ročník: třetí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Jazyk a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jazyková komunikace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český jazyk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Tvarosloví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Slovní druhy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procvičování 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český jazyk ve třetím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ročníku ZŠ. Je určen k prezentaci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 pomocí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datového </a:t>
            </a:r>
            <a:endParaRPr lang="cs-CZ" sz="2200" dirty="0" smtClean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sešitů , 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042101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296</Words>
  <Application>Microsoft Office PowerPoint</Application>
  <PresentationFormat>Předvádění na obrazovce (4:3)</PresentationFormat>
  <Paragraphs>31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sady Office</vt:lpstr>
      <vt:lpstr>1_Motiv systému Office</vt:lpstr>
      <vt:lpstr>Prezentace aplikace PowerPoint</vt:lpstr>
      <vt:lpstr>Citoslovce- vyjadřují city, nálady, zvuky a hlasy</vt:lpstr>
      <vt:lpstr>Vyhledej v textu citoslovce:</vt:lpstr>
      <vt:lpstr>Prezentace aplikace PowerPoint</vt:lpstr>
      <vt:lpstr>Základní údaje o DUM</vt:lpstr>
    </vt:vector>
  </TitlesOfParts>
  <Company>*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Citoslovce- vyjadřují city, nálady, zvuky a hlasy</dc:title>
  <dc:creator>Veronika Biskupová</dc:creator>
  <cp:lastModifiedBy>User</cp:lastModifiedBy>
  <cp:revision>9</cp:revision>
  <dcterms:created xsi:type="dcterms:W3CDTF">2011-05-16T07:10:34Z</dcterms:created>
  <dcterms:modified xsi:type="dcterms:W3CDTF">2012-06-26T11:44:35Z</dcterms:modified>
</cp:coreProperties>
</file>