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8" r:id="rId3"/>
    <p:sldId id="256" r:id="rId4"/>
    <p:sldId id="259" r:id="rId5"/>
    <p:sldId id="262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2034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1527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083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1309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9147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171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2381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5024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1700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3025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787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3358B-6EC4-4929-A0D7-D347AAB4C55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D40BDB-6FB3-4E5A-B310-F541DA7FE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063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2997200"/>
            <a:ext cx="7854950" cy="2617788"/>
          </a:xfrm>
        </p:spPr>
        <p:txBody>
          <a:bodyPr lIns="0" rIns="18288">
            <a:normAutofit lnSpcReduction="1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VY_32_INOVACE_37_Castice 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Jazyk a jazyková komunikace – český jazyk - částice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3.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Veronika </a:t>
            </a:r>
            <a:r>
              <a:rPr lang="cs-CZ" sz="1800" dirty="0" err="1" smtClean="0"/>
              <a:t>Biskupová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</a:t>
            </a:r>
            <a:r>
              <a:rPr lang="cs-CZ" sz="1800" b="1" dirty="0" smtClean="0"/>
              <a:t>                            na </a:t>
            </a:r>
            <a:r>
              <a:rPr lang="cs-CZ" sz="1800" b="1" dirty="0" smtClean="0"/>
              <a:t>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ransition advTm="12000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944215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Částice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uvozují věty, kterým dávají platnost výzvy nebo přání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564904"/>
            <a:ext cx="7344816" cy="3073896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        už jsou prázdniny!</a:t>
            </a:r>
          </a:p>
          <a:p>
            <a:pPr algn="l"/>
            <a:r>
              <a:rPr lang="cs-CZ" sz="4000" dirty="0" smtClean="0"/>
              <a:t>              </a:t>
            </a:r>
            <a:r>
              <a:rPr lang="cs-CZ" sz="4000" dirty="0" smtClean="0"/>
              <a:t>jsme </a:t>
            </a:r>
            <a:r>
              <a:rPr lang="cs-CZ" sz="4000" dirty="0" smtClean="0"/>
              <a:t>všichni zdraví!</a:t>
            </a:r>
          </a:p>
          <a:p>
            <a:pPr lvl="1" algn="l"/>
            <a:r>
              <a:rPr lang="cs-CZ" sz="3600" dirty="0"/>
              <a:t> </a:t>
            </a:r>
            <a:r>
              <a:rPr lang="cs-CZ" sz="3600" dirty="0" smtClean="0"/>
              <a:t>      bych byl už dospělý!</a:t>
            </a:r>
          </a:p>
          <a:p>
            <a:pPr algn="l"/>
            <a:r>
              <a:rPr lang="cs-CZ" sz="4000" dirty="0" smtClean="0"/>
              <a:t>           takhle dát si špenát!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564904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Ať</a:t>
            </a:r>
            <a:endParaRPr lang="cs-CZ" sz="3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284984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Nechť</a:t>
            </a:r>
            <a:endParaRPr lang="cs-CZ" sz="3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4005064"/>
            <a:ext cx="864096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Kéž</a:t>
            </a:r>
            <a:endParaRPr lang="cs-CZ" sz="3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4797152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Což</a:t>
            </a:r>
            <a:endParaRPr lang="cs-CZ" sz="3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v </a:t>
            </a:r>
            <a:r>
              <a:rPr lang="cs-CZ" smtClean="0"/>
              <a:t>textu částice.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2"/>
          </a:xfrm>
        </p:spPr>
        <p:txBody>
          <a:bodyPr/>
          <a:lstStyle/>
          <a:p>
            <a:r>
              <a:rPr lang="cs-CZ" dirty="0" smtClean="0"/>
              <a:t>Ačkoliv jsme byli již unaveni, navštívili jsme místní muzeum. Potom jsme se vraceli domů vlakem. Bylo velké teplo a blížila se bouřka. Kéž bychom byli doma! Měli jsme žízeň </a:t>
            </a:r>
            <a:r>
              <a:rPr lang="cs-CZ" dirty="0" smtClean="0"/>
              <a:t>                     a </a:t>
            </a:r>
            <a:r>
              <a:rPr lang="cs-CZ" dirty="0" smtClean="0"/>
              <a:t>chtělo se nám spát.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49411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Ačkoliv, nechť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51820" y="4801798"/>
            <a:ext cx="38164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Veronika </a:t>
            </a:r>
            <a:r>
              <a:rPr lang="cs-CZ" sz="2200" dirty="0" err="1" smtClean="0">
                <a:solidFill>
                  <a:schemeClr val="tx1"/>
                </a:solidFill>
              </a:rPr>
              <a:t>Biskupová</a:t>
            </a:r>
            <a:r>
              <a:rPr lang="cs-CZ" sz="2200" dirty="0" smtClean="0">
                <a:solidFill>
                  <a:schemeClr val="tx1"/>
                </a:solidFill>
              </a:rPr>
              <a:t>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Jazyk a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jazyková komunikace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český jazyk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Tvarosloví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Slovní druhy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český jazyk </a:t>
            </a:r>
            <a:r>
              <a:rPr lang="cs-CZ" sz="2200" smtClean="0">
                <a:solidFill>
                  <a:schemeClr val="tx1"/>
                </a:solidFill>
                <a:cs typeface="Times New Roman" pitchFamily="18" charset="0"/>
              </a:rPr>
              <a:t>ve třetím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endParaRPr lang="cs-CZ" sz="22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46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u="sng" dirty="0" smtClean="0"/>
              <a:t>Zdroje</a:t>
            </a:r>
            <a:r>
              <a:rPr lang="cs-CZ" u="sng" dirty="0" smtClean="0"/>
              <a:t>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vlastní</a:t>
            </a:r>
          </a:p>
          <a:p>
            <a:endParaRPr lang="cs-CZ" dirty="0" smtClean="0"/>
          </a:p>
          <a:p>
            <a:pPr>
              <a:buNone/>
            </a:pPr>
            <a:r>
              <a:rPr lang="cs-CZ" u="sng" dirty="0" smtClean="0"/>
              <a:t>Využití:</a:t>
            </a:r>
          </a:p>
          <a:p>
            <a:pPr>
              <a:buNone/>
            </a:pPr>
            <a:r>
              <a:rPr lang="cs-CZ" dirty="0" smtClean="0"/>
              <a:t>Prezentace na úvod učiva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</TotalTime>
  <Words>234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Motiv systému Office</vt:lpstr>
      <vt:lpstr>Prezentace aplikace PowerPoint</vt:lpstr>
      <vt:lpstr>Částice – uvozují věty, kterým dávají platnost výzvy nebo přání</vt:lpstr>
      <vt:lpstr>Vyhledej v textu částice.</vt:lpstr>
      <vt:lpstr>Základní údaje o DUM</vt:lpstr>
      <vt:lpstr>Zdroje: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Částice – uvozují věty, kterým dávají platnost výzvy nebo přání</dc:title>
  <dc:creator>Veronika Biskupová</dc:creator>
  <cp:lastModifiedBy>User</cp:lastModifiedBy>
  <cp:revision>11</cp:revision>
  <dcterms:created xsi:type="dcterms:W3CDTF">2011-05-16T06:54:06Z</dcterms:created>
  <dcterms:modified xsi:type="dcterms:W3CDTF">2012-06-26T11:46:31Z</dcterms:modified>
</cp:coreProperties>
</file>