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7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  <a:srgbClr val="E137A4"/>
    <a:srgbClr val="26F2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2" autoAdjust="0"/>
    <p:restoredTop sz="94660"/>
  </p:normalViewPr>
  <p:slideViewPr>
    <p:cSldViewPr>
      <p:cViewPr>
        <p:scale>
          <a:sx n="77" d="100"/>
          <a:sy n="77" d="100"/>
        </p:scale>
        <p:origin x="-2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06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77131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2489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Krátká a dlouhá písmena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rozlišují dlouhé a krátké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dlouhá a krátká  písmena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vyvozují délky samohlásek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se naučíme rozlišovat krátká a dlouhá písmena.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Poslouchej zvuk flétny a podle tónu čti písmena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á   e   ó   i   Á   É   u   é   ú   I </a:t>
            </a:r>
          </a:p>
          <a:p>
            <a:pPr marL="0" indent="0">
              <a:buNone/>
            </a:pPr>
            <a:endParaRPr lang="cs-CZ" sz="5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u</a:t>
            </a:r>
            <a:r>
              <a:rPr lang="cs-CZ" sz="5400" dirty="0" smtClean="0">
                <a:solidFill>
                  <a:srgbClr val="FF0000"/>
                </a:solidFill>
              </a:rPr>
              <a:t>   A   é   a   U   Ú   e   í   </a:t>
            </a:r>
            <a:r>
              <a:rPr lang="cs-CZ" sz="5400" dirty="0" err="1" smtClean="0">
                <a:solidFill>
                  <a:srgbClr val="FF0000"/>
                </a:solidFill>
              </a:rPr>
              <a:t>Í</a:t>
            </a:r>
            <a:r>
              <a:rPr lang="cs-CZ" sz="5400" dirty="0" smtClean="0">
                <a:solidFill>
                  <a:srgbClr val="FF0000"/>
                </a:solidFill>
              </a:rPr>
              <a:t>   ó      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22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59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 bublinách zakroužkuj dlouhá písmena</a:t>
            </a:r>
            <a:r>
              <a:rPr lang="cs-CZ" sz="2000" dirty="0" smtClean="0">
                <a:solidFill>
                  <a:srgbClr val="002060"/>
                </a:solidFill>
              </a:rPr>
              <a:t>.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11401" y="1085760"/>
            <a:ext cx="4176464" cy="3168352"/>
          </a:xfrm>
          <a:prstGeom prst="ellipse">
            <a:avLst/>
          </a:prstGeom>
          <a:solidFill>
            <a:srgbClr val="E137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 u  é  í  u  ó  Í  á  i  o   Á  É  I  o  u   i   a  á  ú   i    ů  Ú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6016" y="1139074"/>
            <a:ext cx="4176464" cy="3279344"/>
          </a:xfrm>
          <a:prstGeom prst="ellips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  ů  i  a  Á  i  Ú  E  é  í  o  u  Í  a   é  u  ů   ú   i   O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53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opět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použity </a:t>
            </a:r>
            <a:r>
              <a:rPr lang="cs-CZ" dirty="0" smtClean="0"/>
              <a:t>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230</TotalTime>
  <Words>165</Words>
  <Application>Microsoft Office PowerPoint</Application>
  <PresentationFormat>Předvádění na obrazovce (4:3)</PresentationFormat>
  <Paragraphs>30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33</cp:revision>
  <cp:lastPrinted>2011-11-07T13:07:31Z</cp:lastPrinted>
  <dcterms:created xsi:type="dcterms:W3CDTF">2011-11-02T10:29:00Z</dcterms:created>
  <dcterms:modified xsi:type="dcterms:W3CDTF">2011-11-27T18:52:01Z</dcterms:modified>
</cp:coreProperties>
</file>