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61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7EBBF13-0006-475A-8840-A9578D837AAE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76C295C-3444-43B8-ADA2-40E56644588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>Otázky</a:t>
            </a:r>
            <a:br>
              <a:rPr lang="cs-CZ" sz="2800" dirty="0"/>
            </a:br>
            <a:r>
              <a:rPr lang="cs-CZ" sz="2800" dirty="0"/>
              <a:t>8.r.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585839" y="426311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VY_32_INOVACE_095_Otázky 8r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332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11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.10.2011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Unit 4/C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tvoření otázek a prověření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tvoření otázek 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Otázky</a:t>
            </a:r>
            <a:br>
              <a:rPr lang="cs-CZ" sz="2800" dirty="0"/>
            </a:br>
            <a:r>
              <a:rPr lang="cs-CZ" sz="2800" dirty="0"/>
              <a:t>8.r.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31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2545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1556792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Make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smtClean="0"/>
              <a:t>questions: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8862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52736"/>
            <a:ext cx="76328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broke</a:t>
            </a:r>
            <a:r>
              <a:rPr lang="cs-CZ" sz="3200" dirty="0" smtClean="0"/>
              <a:t> her leg </a:t>
            </a:r>
            <a:r>
              <a:rPr lang="cs-CZ" sz="3200" u="sng" dirty="0" smtClean="0"/>
              <a:t>in </a:t>
            </a:r>
            <a:r>
              <a:rPr lang="cs-CZ" sz="3200" u="sng" dirty="0" err="1" smtClean="0"/>
              <a:t>the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playground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eat</a:t>
            </a:r>
            <a:r>
              <a:rPr lang="cs-CZ" sz="3200" dirty="0" smtClean="0"/>
              <a:t> </a:t>
            </a:r>
            <a:r>
              <a:rPr lang="cs-CZ" sz="3200" dirty="0" err="1" smtClean="0"/>
              <a:t>apples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at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three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o‘clock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He </a:t>
            </a:r>
            <a:r>
              <a:rPr lang="cs-CZ" sz="3200" dirty="0" err="1" smtClean="0"/>
              <a:t>writes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letters</a:t>
            </a:r>
            <a:r>
              <a:rPr lang="cs-CZ" sz="3200" dirty="0" smtClean="0"/>
              <a:t>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morning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err="1" smtClean="0"/>
              <a:t>I‘m</a:t>
            </a:r>
            <a:r>
              <a:rPr lang="cs-CZ" sz="3200" dirty="0" smtClean="0"/>
              <a:t> </a:t>
            </a:r>
            <a:r>
              <a:rPr lang="cs-CZ" sz="3200" dirty="0" err="1" smtClean="0"/>
              <a:t>learning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English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43859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35292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err="1" smtClean="0"/>
              <a:t>Where</a:t>
            </a:r>
            <a:r>
              <a:rPr lang="cs-CZ" sz="3200" dirty="0" smtClean="0"/>
              <a:t> </a:t>
            </a:r>
            <a:r>
              <a:rPr lang="cs-CZ" sz="3200" dirty="0" err="1" smtClean="0"/>
              <a:t>did</a:t>
            </a:r>
            <a:r>
              <a:rPr lang="cs-CZ" sz="3200" dirty="0" smtClean="0"/>
              <a:t>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break</a:t>
            </a:r>
            <a:r>
              <a:rPr lang="cs-CZ" sz="3200" dirty="0" smtClean="0"/>
              <a:t> her leg?</a:t>
            </a:r>
          </a:p>
          <a:p>
            <a:pPr marL="514350" indent="-514350">
              <a:buAutoNum type="arabicPeriod"/>
            </a:pPr>
            <a:endParaRPr lang="cs-CZ" sz="3200" dirty="0" smtClean="0"/>
          </a:p>
          <a:p>
            <a:r>
              <a:rPr lang="cs-CZ" sz="3200" dirty="0" smtClean="0"/>
              <a:t>2. </a:t>
            </a:r>
            <a:r>
              <a:rPr lang="cs-CZ" sz="3200" dirty="0" err="1" smtClean="0"/>
              <a:t>When</a:t>
            </a:r>
            <a:r>
              <a:rPr lang="cs-CZ" sz="3200" dirty="0" smtClean="0"/>
              <a:t> do </a:t>
            </a: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eat</a:t>
            </a:r>
            <a:r>
              <a:rPr lang="cs-CZ" sz="3200" dirty="0" smtClean="0"/>
              <a:t> </a:t>
            </a:r>
            <a:r>
              <a:rPr lang="cs-CZ" sz="3200" dirty="0" err="1" smtClean="0"/>
              <a:t>apples</a:t>
            </a:r>
            <a:r>
              <a:rPr lang="cs-CZ" sz="3200" dirty="0" smtClean="0"/>
              <a:t>?</a:t>
            </a:r>
          </a:p>
          <a:p>
            <a:endParaRPr lang="cs-CZ" sz="3200" dirty="0"/>
          </a:p>
          <a:p>
            <a:r>
              <a:rPr lang="cs-CZ" sz="3200" dirty="0" smtClean="0"/>
              <a:t>3.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does</a:t>
            </a:r>
            <a:r>
              <a:rPr lang="cs-CZ" sz="3200" dirty="0" smtClean="0"/>
              <a:t> he </a:t>
            </a:r>
            <a:r>
              <a:rPr lang="cs-CZ" sz="3200" dirty="0" err="1" smtClean="0"/>
              <a:t>write</a:t>
            </a:r>
            <a:r>
              <a:rPr lang="cs-CZ" sz="3200" dirty="0" smtClean="0"/>
              <a:t>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morning</a:t>
            </a:r>
            <a:r>
              <a:rPr lang="cs-CZ" sz="3200" dirty="0" smtClean="0"/>
              <a:t>?</a:t>
            </a:r>
          </a:p>
          <a:p>
            <a:endParaRPr lang="cs-CZ" sz="3200" dirty="0"/>
          </a:p>
          <a:p>
            <a:r>
              <a:rPr lang="cs-CZ" sz="3200" dirty="0" smtClean="0"/>
              <a:t>4.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am</a:t>
            </a:r>
            <a:r>
              <a:rPr lang="cs-CZ" sz="3200" dirty="0" smtClean="0"/>
              <a:t> I </a:t>
            </a:r>
            <a:r>
              <a:rPr lang="cs-CZ" sz="3200" dirty="0" err="1" smtClean="0"/>
              <a:t>learning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?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</a:t>
            </a:r>
            <a:r>
              <a:rPr lang="cs-CZ" sz="3200" dirty="0" err="1" smtClean="0"/>
              <a:t>What</a:t>
            </a:r>
            <a:r>
              <a:rPr lang="cs-CZ" sz="3200" dirty="0" smtClean="0"/>
              <a:t> are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learning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5842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5823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</TotalTime>
  <Words>188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Otázky 8.r.</vt:lpstr>
      <vt:lpstr>Prezentace aplikace PowerPoint</vt:lpstr>
      <vt:lpstr>Otázky</vt:lpstr>
      <vt:lpstr>Prezentace aplikace PowerPoint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Váš nadpis Tématu</dc:title>
  <dc:creator>Nová Sborovna</dc:creator>
  <cp:lastModifiedBy>Kyli</cp:lastModifiedBy>
  <cp:revision>7</cp:revision>
  <dcterms:created xsi:type="dcterms:W3CDTF">2011-10-12T04:42:48Z</dcterms:created>
  <dcterms:modified xsi:type="dcterms:W3CDTF">2012-01-22T11:36:16Z</dcterms:modified>
</cp:coreProperties>
</file>