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01 Božena Němcová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D4363C-766D-4D07-8CE3-3B9F73E357D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2B05C7-E25F-49FF-ADDC-59EA0C2AB88B}" type="presOf" srcId="{B651F6E3-6281-48DB-9319-2AEAFDAE7572}" destId="{619D679B-A015-4ECF-8348-D1034C574F40}" srcOrd="0" destOrd="0" presId="urn:microsoft.com/office/officeart/2005/8/layout/target3"/>
    <dgm:cxn modelId="{CA8FB57D-5255-4D2F-AFD2-4537DD8E31A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B61FBA7-74F0-4474-8BE7-108BF372D5EE}" type="presOf" srcId="{D1D4F407-5343-4D3F-B5B9-D407B03CAEB4}" destId="{AED2198E-93D5-4001-81B4-73124B309672}" srcOrd="1" destOrd="0" presId="urn:microsoft.com/office/officeart/2005/8/layout/target3"/>
    <dgm:cxn modelId="{98F946A3-9D92-4C4A-A6AE-1C5EA74B395D}" type="presOf" srcId="{D1B46980-6531-4606-95E6-44980827E919}" destId="{6140AFEC-043D-4C43-A2F9-D0F5331DF3A3}" srcOrd="0" destOrd="0" presId="urn:microsoft.com/office/officeart/2005/8/layout/target3"/>
    <dgm:cxn modelId="{177C7A7A-AE3C-4D9C-BEDA-A2BE52D0BA6D}" type="presOf" srcId="{4C35D32F-0EAB-4CD7-82EE-45574DC2A586}" destId="{8BEBB6EC-1DAA-4CAC-8A25-BC0FCBD5DBD5}" srcOrd="0" destOrd="0" presId="urn:microsoft.com/office/officeart/2005/8/layout/target3"/>
    <dgm:cxn modelId="{80B53C5E-BB89-4F96-A741-C73C9314C146}" type="presOf" srcId="{757F3AB3-0718-4624-B441-E567A8F0AB56}" destId="{333A1088-737F-45CB-B68E-254E46348037}" srcOrd="0" destOrd="0" presId="urn:microsoft.com/office/officeart/2005/8/layout/target3"/>
    <dgm:cxn modelId="{54B38671-4F64-4022-9CA0-991F77B7714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5EBDC1-9404-4041-81E4-5A68A351CF1F}" type="presOf" srcId="{D1D4F407-5343-4D3F-B5B9-D407B03CAEB4}" destId="{D005CE8C-CC26-4C3E-AC11-E15060ECD759}" srcOrd="0" destOrd="0" presId="urn:microsoft.com/office/officeart/2005/8/layout/target3"/>
    <dgm:cxn modelId="{18DCC171-3757-4F10-A7D8-7D61744AB967}" type="presOf" srcId="{B651F6E3-6281-48DB-9319-2AEAFDAE7572}" destId="{6BB5E863-4638-4E1D-BFDE-399D028AC4ED}" srcOrd="1" destOrd="0" presId="urn:microsoft.com/office/officeart/2005/8/layout/target3"/>
    <dgm:cxn modelId="{77CB5C12-D7AF-4800-BD77-AF9B1F55005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1BD004-627B-4EBC-8230-0678F756423B}" type="presParOf" srcId="{333A1088-737F-45CB-B68E-254E46348037}" destId="{F5ABB229-8D3B-4694-996A-96F23CF14429}" srcOrd="0" destOrd="0" presId="urn:microsoft.com/office/officeart/2005/8/layout/target3"/>
    <dgm:cxn modelId="{016106F2-36A0-4418-9297-67F43495DE24}" type="presParOf" srcId="{333A1088-737F-45CB-B68E-254E46348037}" destId="{F41139FD-01EE-4571-8B17-4FB00FC51163}" srcOrd="1" destOrd="0" presId="urn:microsoft.com/office/officeart/2005/8/layout/target3"/>
    <dgm:cxn modelId="{78349978-6171-48F8-A221-425A58D237C4}" type="presParOf" srcId="{333A1088-737F-45CB-B68E-254E46348037}" destId="{D005CE8C-CC26-4C3E-AC11-E15060ECD759}" srcOrd="2" destOrd="0" presId="urn:microsoft.com/office/officeart/2005/8/layout/target3"/>
    <dgm:cxn modelId="{9E309B3F-FE2A-4818-AC59-A429FB9E6A87}" type="presParOf" srcId="{333A1088-737F-45CB-B68E-254E46348037}" destId="{2C702D82-9B77-49B7-9568-BB8EB47C3372}" srcOrd="3" destOrd="0" presId="urn:microsoft.com/office/officeart/2005/8/layout/target3"/>
    <dgm:cxn modelId="{8C66904E-3258-46CF-B6EC-AA2A0F8CDCD4}" type="presParOf" srcId="{333A1088-737F-45CB-B68E-254E46348037}" destId="{A52A0455-90FF-4808-ABD0-F02540D31D5A}" srcOrd="4" destOrd="0" presId="urn:microsoft.com/office/officeart/2005/8/layout/target3"/>
    <dgm:cxn modelId="{06061F84-CD9C-46DB-A050-79F24D3C22BC}" type="presParOf" srcId="{333A1088-737F-45CB-B68E-254E46348037}" destId="{6140AFEC-043D-4C43-A2F9-D0F5331DF3A3}" srcOrd="5" destOrd="0" presId="urn:microsoft.com/office/officeart/2005/8/layout/target3"/>
    <dgm:cxn modelId="{E101EC68-1C68-4FC7-8E60-895E83806829}" type="presParOf" srcId="{333A1088-737F-45CB-B68E-254E46348037}" destId="{9358AC05-5D7D-4327-9F80-1AD486AEA664}" srcOrd="6" destOrd="0" presId="urn:microsoft.com/office/officeart/2005/8/layout/target3"/>
    <dgm:cxn modelId="{53CFC079-842B-48ED-843F-A50B180C1725}" type="presParOf" srcId="{333A1088-737F-45CB-B68E-254E46348037}" destId="{313FC574-E1CD-4FB4-B054-0B805CE0447D}" srcOrd="7" destOrd="0" presId="urn:microsoft.com/office/officeart/2005/8/layout/target3"/>
    <dgm:cxn modelId="{17FC606C-6F82-4E95-81FF-73A47F1D2C6B}" type="presParOf" srcId="{333A1088-737F-45CB-B68E-254E46348037}" destId="{619D679B-A015-4ECF-8348-D1034C574F40}" srcOrd="8" destOrd="0" presId="urn:microsoft.com/office/officeart/2005/8/layout/target3"/>
    <dgm:cxn modelId="{16348D97-DC19-4264-B016-00CC7B789B90}" type="presParOf" srcId="{333A1088-737F-45CB-B68E-254E46348037}" destId="{322283A8-4A27-4CDA-BAE3-F381106A9174}" srcOrd="9" destOrd="0" presId="urn:microsoft.com/office/officeart/2005/8/layout/target3"/>
    <dgm:cxn modelId="{D8938E44-09ED-4C98-8FFB-5CFCBEC61DAC}" type="presParOf" srcId="{333A1088-737F-45CB-B68E-254E46348037}" destId="{FFC9F71D-1B4F-4AD9-A4A6-86ADEFC8AF5C}" srcOrd="10" destOrd="0" presId="urn:microsoft.com/office/officeart/2005/8/layout/target3"/>
    <dgm:cxn modelId="{0179340E-50B7-454C-9905-74E86C59DEFA}" type="presParOf" srcId="{333A1088-737F-45CB-B68E-254E46348037}" destId="{25B08C86-7E15-44DC-BE7F-FFB55DD49D12}" srcOrd="11" destOrd="0" presId="urn:microsoft.com/office/officeart/2005/8/layout/target3"/>
    <dgm:cxn modelId="{48772AFB-DB4F-42C1-A308-4BA13813D0CF}" type="presParOf" srcId="{333A1088-737F-45CB-B68E-254E46348037}" destId="{76644BE8-9D7C-4C09-B250-3D10AF48CBB7}" srcOrd="12" destOrd="0" presId="urn:microsoft.com/office/officeart/2005/8/layout/target3"/>
    <dgm:cxn modelId="{6A8AFE07-6B33-4A0A-8BEE-1CDF10D4A99B}" type="presParOf" srcId="{333A1088-737F-45CB-B68E-254E46348037}" destId="{EE85B701-7295-41C0-BA7A-34D3756A2AE6}" srcOrd="13" destOrd="0" presId="urn:microsoft.com/office/officeart/2005/8/layout/target3"/>
    <dgm:cxn modelId="{AD46E575-B449-446C-9F05-588BF5FD3CB8}" type="presParOf" srcId="{333A1088-737F-45CB-B68E-254E46348037}" destId="{8BEBB6EC-1DAA-4CAC-8A25-BC0FCBD5DBD5}" srcOrd="14" destOrd="0" presId="urn:microsoft.com/office/officeart/2005/8/layout/target3"/>
    <dgm:cxn modelId="{71D0A03F-0E21-44F0-8C70-95EFA3450640}" type="presParOf" srcId="{333A1088-737F-45CB-B68E-254E46348037}" destId="{AED2198E-93D5-4001-81B4-73124B309672}" srcOrd="15" destOrd="0" presId="urn:microsoft.com/office/officeart/2005/8/layout/target3"/>
    <dgm:cxn modelId="{941426A0-0F5D-405B-BA1B-8536F85778FF}" type="presParOf" srcId="{333A1088-737F-45CB-B68E-254E46348037}" destId="{2BE915AB-18AA-4053-B92C-3BFC9ED204BB}" srcOrd="16" destOrd="0" presId="urn:microsoft.com/office/officeart/2005/8/layout/target3"/>
    <dgm:cxn modelId="{498FD3ED-C92F-4BEF-AC29-35A0277B0AE2}" type="presParOf" srcId="{333A1088-737F-45CB-B68E-254E46348037}" destId="{6BB5E863-4638-4E1D-BFDE-399D028AC4ED}" srcOrd="17" destOrd="0" presId="urn:microsoft.com/office/officeart/2005/8/layout/target3"/>
    <dgm:cxn modelId="{697B25C0-47F6-446B-819D-047C1F42903F}" type="presParOf" srcId="{333A1088-737F-45CB-B68E-254E46348037}" destId="{5A5FFA88-C948-4069-8E93-59FA12366E83}" srcOrd="18" destOrd="0" presId="urn:microsoft.com/office/officeart/2005/8/layout/target3"/>
    <dgm:cxn modelId="{47878E1E-D04F-4E61-9DC7-BBB8C5613F7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01 Božena Němcová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72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17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156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69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28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99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557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265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085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973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370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1E0A9-C9C5-41BF-A3EA-C6C208A5EFB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4922A-104D-476F-BF79-0541BCA04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09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073246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2202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84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Božena Němcová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399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je určena pro žáky 6. třídy. Seznámí se v ní ve zkratce se životem a dílem Boženy Němcové, pak si čtou ukázky v čítance. Lze též tuto prezentaci užít jako shrnující na konci četby všech ukázek v čítance.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8075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Božena Němcová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ozená Barbora Panklová</a:t>
            </a:r>
          </a:p>
          <a:p>
            <a:r>
              <a:rPr lang="cs-CZ" dirty="0" smtClean="0"/>
              <a:t>(1820 ve Vídni – 1862)</a:t>
            </a:r>
          </a:p>
          <a:p>
            <a:r>
              <a:rPr lang="cs-CZ" dirty="0"/>
              <a:t>d</a:t>
            </a:r>
            <a:r>
              <a:rPr lang="cs-CZ" dirty="0" smtClean="0"/>
              <a:t>cera panského kočího a české služky</a:t>
            </a:r>
          </a:p>
          <a:p>
            <a:r>
              <a:rPr lang="cs-CZ" dirty="0"/>
              <a:t>d</a:t>
            </a:r>
            <a:r>
              <a:rPr lang="cs-CZ" dirty="0" smtClean="0"/>
              <a:t>ětství v Ratibořicích u České Skalice (otec v létě u vévodkyně Zaháňské, v zimě ve Vídni)</a:t>
            </a:r>
          </a:p>
          <a:p>
            <a:r>
              <a:rPr lang="cs-CZ" dirty="0"/>
              <a:t>v</a:t>
            </a:r>
            <a:r>
              <a:rPr lang="cs-CZ" dirty="0" smtClean="0"/>
              <a:t>liv na Barunku babička Magdalena Novotná</a:t>
            </a:r>
          </a:p>
          <a:p>
            <a:r>
              <a:rPr lang="cs-CZ" dirty="0"/>
              <a:t>v</a:t>
            </a:r>
            <a:r>
              <a:rPr lang="cs-CZ" dirty="0" smtClean="0"/>
              <a:t> 17 letech provdána za staršího Josefa Němce (úředník finanční stráže)</a:t>
            </a:r>
          </a:p>
        </p:txBody>
      </p:sp>
    </p:spTree>
    <p:extLst>
      <p:ext uri="{BB962C8B-B14F-4D97-AF65-F5344CB8AC3E}">
        <p14:creationId xmlns:p14="http://schemas.microsoft.com/office/powerpoint/2010/main" val="272250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odina se často stěhovala (J. Němec vlastenec, díky politickým názorům pronásledován úřady, Chodsko, Slovensko, Uhry)</a:t>
            </a:r>
          </a:p>
          <a:p>
            <a:r>
              <a:rPr lang="cs-CZ" dirty="0" smtClean="0"/>
              <a:t>J. Němec neměl pochopení pro umělecké sklony své manželky, manželství nešťastné</a:t>
            </a:r>
          </a:p>
          <a:p>
            <a:r>
              <a:rPr lang="cs-CZ" dirty="0" smtClean="0"/>
              <a:t>4 děti (smrt Hynka)</a:t>
            </a:r>
          </a:p>
          <a:p>
            <a:r>
              <a:rPr lang="cs-CZ" dirty="0"/>
              <a:t>v</a:t>
            </a:r>
            <a:r>
              <a:rPr lang="cs-CZ" dirty="0" smtClean="0"/>
              <a:t> závěru života pod dozorem tajné policie</a:t>
            </a:r>
          </a:p>
          <a:p>
            <a:r>
              <a:rPr lang="cs-CZ" dirty="0"/>
              <a:t>z</a:t>
            </a:r>
            <a:r>
              <a:rPr lang="cs-CZ" dirty="0" smtClean="0"/>
              <a:t>emřela v bídě, zcela vyčerpaná</a:t>
            </a:r>
          </a:p>
        </p:txBody>
      </p:sp>
    </p:spTree>
    <p:extLst>
      <p:ext uri="{BB962C8B-B14F-4D97-AF65-F5344CB8AC3E}">
        <p14:creationId xmlns:p14="http://schemas.microsoft.com/office/powerpoint/2010/main" val="168162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bírala  Národní báchorky a pověsti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Slovenské pohádky a pověsti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ovídky Divá Bára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Pan učitel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Pohorská vesnice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V zámku a podzámčí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Babička (po smrti Hynka)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3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Božena Němcová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17430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20887"/>
            <a:ext cx="2667551" cy="307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05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Obrázek č. 1</a:t>
            </a:r>
          </a:p>
          <a:p>
            <a:pPr marL="0" indent="0">
              <a:buNone/>
            </a:pPr>
            <a:r>
              <a:rPr lang="cs-CZ" sz="1600" dirty="0"/>
              <a:t>Božena Němcová. </a:t>
            </a:r>
            <a:r>
              <a:rPr lang="cs-CZ" sz="1600" i="1" dirty="0"/>
              <a:t>Bing.com</a:t>
            </a:r>
            <a:r>
              <a:rPr lang="cs-CZ" sz="1600" dirty="0"/>
              <a:t> [online]. 2011 [cit. 2012-06-24]. Dostupné z: http://</a:t>
            </a:r>
            <a:r>
              <a:rPr lang="cs-CZ" sz="1600"/>
              <a:t>www.bing.com/images/search?q=bo%c5%beena+N%c4%9bmcov%c3%a1&amp;view=detail&amp;id=AD3FA1A3751C5F9179290E1F85BF47819C768B5B&amp;FORM=IDFRIR </a:t>
            </a:r>
            <a:endParaRPr lang="cs-CZ" sz="160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Obrázek č. 2</a:t>
            </a:r>
          </a:p>
          <a:p>
            <a:pPr marL="0" indent="0">
              <a:buNone/>
            </a:pPr>
            <a:r>
              <a:rPr lang="cs-CZ" sz="1600" dirty="0"/>
              <a:t>Božena Němcová. </a:t>
            </a:r>
            <a:r>
              <a:rPr lang="cs-CZ" sz="1600" i="1" dirty="0"/>
              <a:t>Bing.com</a:t>
            </a:r>
            <a:r>
              <a:rPr lang="cs-CZ" sz="1600" dirty="0"/>
              <a:t> [online]. 2011 [cit. 2012-06-24]. Dostupné z: http://www.bing.com/images/search?q=bo%c5%beena+N%c4%9bmcov%c3%a1&amp;view=detail&amp;id=125530774110C46D893C75D24CFE8F206769AE07&amp;FORM=IDFRIR 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Text</a:t>
            </a:r>
          </a:p>
          <a:p>
            <a:pPr marL="0" indent="0">
              <a:buNone/>
            </a:pPr>
            <a:r>
              <a:rPr lang="cs-CZ" sz="1600" dirty="0" smtClean="0"/>
              <a:t>Vlastní zdroje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628404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280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Božena Němcová</vt:lpstr>
      <vt:lpstr>Anotace</vt:lpstr>
      <vt:lpstr>Božena Němcová </vt:lpstr>
      <vt:lpstr>Prezentace aplikace PowerPoint</vt:lpstr>
      <vt:lpstr>Dílo:</vt:lpstr>
      <vt:lpstr>Božena Němcová</vt:lpstr>
      <vt:lpstr>Citace: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Hanka-mamka</dc:creator>
  <cp:lastModifiedBy>KLETECKOVAH</cp:lastModifiedBy>
  <cp:revision>13</cp:revision>
  <dcterms:created xsi:type="dcterms:W3CDTF">2012-01-03T05:37:50Z</dcterms:created>
  <dcterms:modified xsi:type="dcterms:W3CDTF">2012-06-25T20:15:41Z</dcterms:modified>
</cp:coreProperties>
</file>