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2"/>
  </p:notesMasterIdLst>
  <p:sldIdLst>
    <p:sldId id="257" r:id="rId2"/>
    <p:sldId id="258" r:id="rId3"/>
    <p:sldId id="259" r:id="rId4"/>
    <p:sldId id="260" r:id="rId5"/>
    <p:sldId id="261" r:id="rId6"/>
    <p:sldId id="266" r:id="rId7"/>
    <p:sldId id="267" r:id="rId8"/>
    <p:sldId id="263" r:id="rId9"/>
    <p:sldId id="264" r:id="rId10"/>
    <p:sldId id="265" r:id="rId11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FF66"/>
    <a:srgbClr val="CC00FF"/>
    <a:srgbClr val="26F230"/>
    <a:srgbClr val="E137A4"/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334" autoAdjust="0"/>
    <p:restoredTop sz="94660"/>
  </p:normalViewPr>
  <p:slideViewPr>
    <p:cSldViewPr>
      <p:cViewPr>
        <p:scale>
          <a:sx n="69" d="100"/>
          <a:sy n="69" d="100"/>
        </p:scale>
        <p:origin x="-402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0" d="100"/>
          <a:sy n="60" d="100"/>
        </p:scale>
        <p:origin x="-1782" y="-102"/>
      </p:cViewPr>
      <p:guideLst>
        <p:guide orient="horz" pos="3124"/>
        <p:guide pos="214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NÁZEV:VY_32_INOVACE_3.2.3.1 L 07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smtClean="0"/>
            <a:t>NÁZEV </a:t>
          </a:r>
          <a:r>
            <a:rPr lang="cs-CZ" sz="2000" dirty="0" smtClean="0"/>
            <a:t>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1863" custLinFactNeighborY="-1032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 </a:t>
          </a:r>
          <a:r>
            <a:rPr lang="cs-CZ" sz="2000" kern="1200" dirty="0" smtClean="0"/>
            <a:t>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152789" y="80001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NÁZEV:VY_32_INOVACE_3.2.3.1 L 07</a:t>
          </a:r>
          <a:endParaRPr lang="cs-CZ" sz="2000" kern="1200" dirty="0"/>
        </a:p>
      </dsp:txBody>
      <dsp:txXfrm>
        <a:off x="1152789" y="80001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5513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0782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263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913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132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17150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84156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28782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0609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99252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6598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0535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9.png"/><Relationship Id="rId4" Type="http://schemas.openxmlformats.org/officeDocument/2006/relationships/image" Target="../media/image8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9142110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08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Ludmila Hlavsová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4237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Písmeno Mm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Anotace</a:t>
            </a:r>
          </a:p>
          <a:p>
            <a:pPr marL="0" indent="0">
              <a:buNone/>
            </a:pPr>
            <a:r>
              <a:rPr lang="cs-CZ" sz="2000" dirty="0" smtClean="0"/>
              <a:t>Žáci  - učí se pracovat na interaktivní tabuli </a:t>
            </a:r>
          </a:p>
          <a:p>
            <a:pPr marL="0" indent="0">
              <a:buNone/>
            </a:pPr>
            <a:r>
              <a:rPr lang="cs-CZ" sz="2000" dirty="0" smtClean="0"/>
              <a:t>         - vyznačují kroužkem nacvičované písmeno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mají za úkol pojmenovat obrázky a správně je zařadit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rozlišují malé a velké písmeno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určují počet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čtou malá a velká písmena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3703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84784"/>
            <a:ext cx="2530376" cy="3733875"/>
          </a:xfrm>
        </p:spPr>
      </p:pic>
      <p:sp>
        <p:nvSpPr>
          <p:cNvPr id="7" name="Oválný popisek 6"/>
          <p:cNvSpPr/>
          <p:nvPr/>
        </p:nvSpPr>
        <p:spPr>
          <a:xfrm>
            <a:off x="2614172" y="260648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Milé  děti, dnes se naučíme první souhlásku Mm. 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3851920" y="2780927"/>
            <a:ext cx="4426212" cy="31700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0" dirty="0" smtClean="0">
                <a:solidFill>
                  <a:srgbClr val="002060"/>
                </a:solidFill>
              </a:rPr>
              <a:t>Mm</a:t>
            </a:r>
            <a:endParaRPr lang="cs-CZ" sz="20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7809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55774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Ve slovech zakroužkuj Mm a za každý řádek do rámečku napiš počet zakroužkovaných písmen.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 miska  maminka  Míla</a:t>
            </a:r>
          </a:p>
          <a:p>
            <a:pPr marL="0" indent="0">
              <a:buNone/>
            </a:pPr>
            <a:endParaRPr lang="cs-CZ" sz="40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 mák  mamut  máma</a:t>
            </a:r>
          </a:p>
          <a:p>
            <a:pPr marL="0" indent="0">
              <a:buNone/>
            </a:pPr>
            <a:r>
              <a:rPr lang="cs-CZ" sz="4000" dirty="0">
                <a:solidFill>
                  <a:srgbClr val="FF0000"/>
                </a:solidFill>
              </a:rPr>
              <a:t> </a:t>
            </a:r>
            <a:endParaRPr lang="cs-CZ" sz="4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míč  Maruška  Manka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 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037312" y="1531640"/>
            <a:ext cx="1270992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037312" y="3136922"/>
            <a:ext cx="1297778" cy="93610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037312" y="4725144"/>
            <a:ext cx="1297778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9222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428778"/>
            <a:ext cx="8291264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 </a:t>
            </a:r>
            <a:r>
              <a:rPr lang="cs-CZ" sz="2000" dirty="0" smtClean="0">
                <a:solidFill>
                  <a:srgbClr val="002060"/>
                </a:solidFill>
              </a:rPr>
              <a:t>Spoj správný obrázek s větou.</a:t>
            </a:r>
          </a:p>
          <a:p>
            <a:pPr marL="0" indent="0">
              <a:buNone/>
            </a:pPr>
            <a:endParaRPr lang="cs-CZ" sz="20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Do čeho maminka dělá pudink.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Čím si myjeme ruce?</a:t>
            </a:r>
          </a:p>
          <a:p>
            <a:pPr marL="0" indent="0">
              <a:buNone/>
            </a:pP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Jaké znáš tropické ovoce?</a:t>
            </a:r>
          </a:p>
          <a:p>
            <a:pPr marL="0" indent="0">
              <a:buNone/>
            </a:pPr>
            <a:endParaRPr lang="cs-CZ" sz="20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 </a:t>
            </a:r>
          </a:p>
          <a:p>
            <a:pPr marL="0" indent="0">
              <a:buNone/>
            </a:pPr>
            <a:endParaRPr lang="cs-CZ" sz="20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 </a:t>
            </a:r>
          </a:p>
        </p:txBody>
      </p:sp>
      <p:pic>
        <p:nvPicPr>
          <p:cNvPr id="2" name="Picture 2" descr="K:\DCIM\100PHOTO\SAM_094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140968"/>
            <a:ext cx="3024336" cy="2146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K:\DCIM\100PHOTO\SAM_094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88640"/>
            <a:ext cx="2500536" cy="2001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K:\DCIM\100PHOTO\SAM_095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833553"/>
            <a:ext cx="3528392" cy="2491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7131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 V čem meleme oříšky?</a:t>
            </a:r>
          </a:p>
          <a:p>
            <a:pPr marL="0" indent="0">
              <a:buNone/>
            </a:pPr>
            <a:r>
              <a:rPr lang="cs-CZ" sz="2000" dirty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Oblíbené zvíře v zoologické zahradě.</a:t>
            </a:r>
          </a:p>
          <a:p>
            <a:pPr marL="0" indent="0">
              <a:buNone/>
            </a:pP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2050" name="Picture 2" descr="K:\DCIM\100PHOTO\SAM_095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988840"/>
            <a:ext cx="3148608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K:\DCIM\100PHOTO\SAM_034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1" y="1988840"/>
            <a:ext cx="4417576" cy="3425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4693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2000" dirty="0" smtClean="0">
                <a:solidFill>
                  <a:srgbClr val="002060"/>
                </a:solidFill>
              </a:rPr>
              <a:t>Písmena Mm zakroužkuj zeleně.</a:t>
            </a:r>
            <a:endParaRPr lang="cs-CZ" sz="2000" dirty="0">
              <a:solidFill>
                <a:srgbClr val="002060"/>
              </a:solidFill>
            </a:endParaRPr>
          </a:p>
        </p:txBody>
      </p:sp>
      <p:sp>
        <p:nvSpPr>
          <p:cNvPr id="4" name="Mrak 3"/>
          <p:cNvSpPr/>
          <p:nvPr/>
        </p:nvSpPr>
        <p:spPr>
          <a:xfrm>
            <a:off x="1115616" y="1772816"/>
            <a:ext cx="6480720" cy="4104456"/>
          </a:xfrm>
          <a:prstGeom prst="cloud">
            <a:avLst/>
          </a:prstGeom>
          <a:solidFill>
            <a:srgbClr val="00B0F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A m U á M o m I  í M ů m e É m e Á M i U é m </a:t>
            </a:r>
            <a:r>
              <a:rPr lang="cs-CZ" sz="4800" dirty="0" err="1" smtClean="0"/>
              <a:t>M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084084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5000" dirty="0" smtClean="0">
                <a:solidFill>
                  <a:srgbClr val="FF0000"/>
                </a:solidFill>
              </a:rPr>
              <a:t>Dnes jsme se naučili písmeno      </a:t>
            </a:r>
            <a:endParaRPr lang="cs-CZ" sz="7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7000" dirty="0" smtClean="0"/>
              <a:t>               </a:t>
            </a:r>
          </a:p>
          <a:p>
            <a:pPr marL="0" indent="0">
              <a:buNone/>
            </a:pPr>
            <a:r>
              <a:rPr lang="cs-CZ" sz="7000" dirty="0" smtClean="0"/>
              <a:t>           </a:t>
            </a:r>
            <a:r>
              <a:rPr lang="cs-CZ" sz="20000" dirty="0" smtClean="0">
                <a:solidFill>
                  <a:srgbClr val="002060"/>
                </a:solidFill>
              </a:rPr>
              <a:t>Mm</a:t>
            </a:r>
            <a:endParaRPr lang="cs-CZ" sz="20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4985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700808"/>
            <a:ext cx="3394472" cy="4525963"/>
          </a:xfrm>
        </p:spPr>
      </p:pic>
      <p:sp>
        <p:nvSpPr>
          <p:cNvPr id="5" name="Oválný popisek 4"/>
          <p:cNvSpPr/>
          <p:nvPr/>
        </p:nvSpPr>
        <p:spPr>
          <a:xfrm>
            <a:off x="2915816" y="692696"/>
            <a:ext cx="3673285" cy="2232248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Za dnešní práci si zasloužíte všichni </a:t>
            </a:r>
          </a:p>
        </p:txBody>
      </p:sp>
      <p:pic>
        <p:nvPicPr>
          <p:cNvPr id="1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16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sp>
        <p:nvSpPr>
          <p:cNvPr id="3" name="Slunce 2"/>
          <p:cNvSpPr/>
          <p:nvPr/>
        </p:nvSpPr>
        <p:spPr>
          <a:xfrm>
            <a:off x="5580112" y="3124200"/>
            <a:ext cx="2376264" cy="2249016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7306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/>
              <a:t>Obrázky jsou </a:t>
            </a:r>
            <a:r>
              <a:rPr lang="cs-CZ" dirty="0" smtClean="0"/>
              <a:t>použity z vlastních zdrojů.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8976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241</TotalTime>
  <Words>202</Words>
  <Application>Microsoft Office PowerPoint</Application>
  <PresentationFormat>Předvádění na obrazovce (4:3)</PresentationFormat>
  <Paragraphs>47</Paragraphs>
  <Slides>10</Slides>
  <Notes>1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Hlavsová</dc:creator>
  <cp:lastModifiedBy>správce</cp:lastModifiedBy>
  <cp:revision>33</cp:revision>
  <cp:lastPrinted>2011-11-07T13:07:31Z</cp:lastPrinted>
  <dcterms:created xsi:type="dcterms:W3CDTF">2011-11-02T10:29:00Z</dcterms:created>
  <dcterms:modified xsi:type="dcterms:W3CDTF">2011-11-27T18:52:21Z</dcterms:modified>
</cp:coreProperties>
</file>