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handoutMasterIdLst>
    <p:handoutMasterId r:id="rId14"/>
  </p:handoutMasterIdLst>
  <p:sldIdLst>
    <p:sldId id="271" r:id="rId2"/>
    <p:sldId id="272" r:id="rId3"/>
    <p:sldId id="273" r:id="rId4"/>
    <p:sldId id="258" r:id="rId5"/>
    <p:sldId id="283" r:id="rId6"/>
    <p:sldId id="284" r:id="rId7"/>
    <p:sldId id="285" r:id="rId8"/>
    <p:sldId id="290" r:id="rId9"/>
    <p:sldId id="287" r:id="rId10"/>
    <p:sldId id="289" r:id="rId11"/>
    <p:sldId id="288" r:id="rId12"/>
    <p:sldId id="291" r:id="rId1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1DD517-9AE3-49E5-8D5F-34EFEB674115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4E5EEF-B53B-470F-88DC-D88C8E5AA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yukovematerialy.cz/fyzika/foto/7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Výukový materiál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zpracovaný v rámci projektu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725144"/>
            <a:ext cx="6136676" cy="16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rcRect l="7974" t="20881" r="7974" b="12529"/>
          <a:stretch>
            <a:fillRect/>
          </a:stretch>
        </p:blipFill>
        <p:spPr bwMode="auto">
          <a:xfrm>
            <a:off x="2411760" y="548680"/>
            <a:ext cx="4176464" cy="252690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Registrační číslo projektu: CZ 1.07/1.4.00/21.1886</a:t>
            </a:r>
          </a:p>
          <a:p>
            <a:pPr>
              <a:buNone/>
            </a:pPr>
            <a:endParaRPr lang="cs-CZ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Šablona: 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32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                       Sada: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F6/09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</a:t>
            </a: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Fyzika    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Ročník: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6.</a:t>
            </a:r>
          </a:p>
          <a:p>
            <a:pPr>
              <a:buNone/>
            </a:pPr>
            <a:endParaRPr lang="cs-CZ" sz="5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Jméno autora: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Ing.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Puršová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Jaroslava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Škola: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ZŠ Ústí nad Labem, Hluboká 150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Název vzdělávacího materiálu:</a:t>
            </a:r>
          </a:p>
          <a:p>
            <a:pPr>
              <a:buNone/>
            </a:pPr>
            <a:endParaRPr lang="cs-CZ" sz="1100" u="sng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MĚŘENÍ FYZIKÁLNÍCH VELIČIN</a:t>
            </a:r>
            <a:endParaRPr lang="cs-CZ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Téma hodiny: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Rovnoramenné váhy</a:t>
            </a:r>
          </a:p>
          <a:p>
            <a:pPr>
              <a:buNone/>
            </a:pP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Klíčová slova: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Vážení, rovnoramenné váhy, tára.</a:t>
            </a:r>
          </a:p>
          <a:p>
            <a:pPr>
              <a:buNone/>
            </a:pPr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Anotace: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Prezentace v PowerPointu digitálně zpracovává téma 	„Rovnoramenné váhy“. Materiál seznámí žáky s částmi 	rovnoramenných vah a s postupem při vážení hmotnosti tělesa.</a:t>
            </a: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VÁŽENÍ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988840"/>
            <a:ext cx="8363272" cy="4464496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k měření hmotnosti tělesa využíváme gravitační přitahování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takovému měření hmotnosti říkáme VÁŽENÍ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ve fyzice porovnáváme hmotnost tělesa obvykle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              na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rovnoramenných vahách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lvl="0" algn="ctr">
              <a:buNone/>
              <a:defRPr/>
            </a:pPr>
            <a:endParaRPr lang="cs-CZ" sz="4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1972" y="1412776"/>
            <a:ext cx="5121349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562000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ROVNORAMENNÉ VÁHY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36296" y="1484784"/>
            <a:ext cx="1333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vahadlo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 flipH="1">
            <a:off x="5292080" y="1772816"/>
            <a:ext cx="1944216" cy="2160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7236296" y="2132856"/>
            <a:ext cx="13163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sloupek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 flipH="1">
            <a:off x="4716016" y="2420888"/>
            <a:ext cx="2520280" cy="2160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236296" y="3049796"/>
            <a:ext cx="14061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olovnice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14" name="Přímá spojovací šipka 13"/>
          <p:cNvCxnSpPr/>
          <p:nvPr/>
        </p:nvCxnSpPr>
        <p:spPr>
          <a:xfrm flipH="1">
            <a:off x="4860032" y="3337828"/>
            <a:ext cx="2376264" cy="191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67544" y="3501008"/>
            <a:ext cx="1231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jazýček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18" name="Přímá spojovací šipka 17"/>
          <p:cNvCxnSpPr>
            <a:stCxn id="17" idx="3"/>
          </p:cNvCxnSpPr>
          <p:nvPr/>
        </p:nvCxnSpPr>
        <p:spPr>
          <a:xfrm flipV="1">
            <a:off x="1699291" y="3717032"/>
            <a:ext cx="2944717" cy="4558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7236296" y="4869160"/>
            <a:ext cx="14213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stupnice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20" name="Přímá spojovací šipka 19"/>
          <p:cNvCxnSpPr>
            <a:stCxn id="19" idx="1"/>
          </p:cNvCxnSpPr>
          <p:nvPr/>
        </p:nvCxnSpPr>
        <p:spPr>
          <a:xfrm flipH="1" flipV="1">
            <a:off x="4644008" y="4888324"/>
            <a:ext cx="2592288" cy="24244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7321148" y="5661248"/>
            <a:ext cx="128330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stavěcí 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šrouby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24" name="Přímá spojovací šipka 23"/>
          <p:cNvCxnSpPr/>
          <p:nvPr/>
        </p:nvCxnSpPr>
        <p:spPr>
          <a:xfrm flipH="1" flipV="1">
            <a:off x="6804248" y="6021288"/>
            <a:ext cx="504056" cy="14401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611560" y="2132856"/>
            <a:ext cx="101983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latin typeface="Calibri" pitchFamily="34" charset="0"/>
                <a:cs typeface="Calibri" pitchFamily="34" charset="0"/>
              </a:rPr>
              <a:t>závěs</a:t>
            </a:r>
          </a:p>
          <a:p>
            <a:pPr algn="ctr"/>
            <a:r>
              <a:rPr lang="cs-CZ" sz="2800" dirty="0" smtClean="0">
                <a:latin typeface="Calibri" pitchFamily="34" charset="0"/>
                <a:cs typeface="Calibri" pitchFamily="34" charset="0"/>
              </a:rPr>
              <a:t>misky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28" name="Přímá spojovací šipka 27"/>
          <p:cNvCxnSpPr>
            <a:stCxn id="27" idx="3"/>
          </p:cNvCxnSpPr>
          <p:nvPr/>
        </p:nvCxnSpPr>
        <p:spPr>
          <a:xfrm flipV="1">
            <a:off x="1631391" y="2492896"/>
            <a:ext cx="1500449" cy="11701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609828" y="4563125"/>
            <a:ext cx="10232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latin typeface="Calibri" pitchFamily="34" charset="0"/>
                <a:cs typeface="Calibri" pitchFamily="34" charset="0"/>
              </a:rPr>
              <a:t>miska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33" name="Přímá spojovací šipka 32"/>
          <p:cNvCxnSpPr>
            <a:stCxn id="32" idx="3"/>
          </p:cNvCxnSpPr>
          <p:nvPr/>
        </p:nvCxnSpPr>
        <p:spPr>
          <a:xfrm>
            <a:off x="1633121" y="4824735"/>
            <a:ext cx="1498719" cy="9843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323528" y="6002124"/>
            <a:ext cx="13757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aretace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41" name="Přímá spojovací šipka 40"/>
          <p:cNvCxnSpPr>
            <a:stCxn id="40" idx="3"/>
          </p:cNvCxnSpPr>
          <p:nvPr/>
        </p:nvCxnSpPr>
        <p:spPr>
          <a:xfrm>
            <a:off x="1699291" y="6263734"/>
            <a:ext cx="2584677" cy="9117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3" grpId="0"/>
      <p:bldP spid="17" grpId="0"/>
      <p:bldP spid="19" grpId="0"/>
      <p:bldP spid="23" grpId="0"/>
      <p:bldP spid="27" grpId="0"/>
      <p:bldP spid="32" grpId="0"/>
      <p:bldP spid="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PŘÍPRAVA VAH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772816"/>
            <a:ext cx="8363272" cy="4464496"/>
          </a:xfrm>
        </p:spPr>
        <p:txBody>
          <a:bodyPr>
            <a:normAutofit/>
          </a:bodyPr>
          <a:lstStyle/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pomocí stavěcích šroubů zajistíme, aby deska vah byla vodorovná (vodorovnou polohu ověříme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olovničkou       na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sloupku)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pomocí drobných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předmětů, kousků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papíru, obě misky vah vyvážíme (jazýček se volně kýve okolo střední čárky stupnice)</a:t>
            </a:r>
          </a:p>
          <a:p>
            <a:pPr algn="just"/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lvl="0" algn="ctr">
              <a:buNone/>
              <a:defRPr/>
            </a:pPr>
            <a:endParaRPr lang="cs-CZ" sz="4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Postup při vážení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772816"/>
            <a:ext cx="8363272" cy="4896544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vážený předmět i závaží dáváme na misky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zaaretovaných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vah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váhy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odaretujeme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, podíváme se, na kterou stranu se kloní, opět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zaaretujeme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a upravíme závaží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toto děláme do té doby, dokud se misky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                               po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odaretování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pohybují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hmotnost váženého předmětu je rovna součtu hmotností závaží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lvl="0" algn="ctr">
              <a:buNone/>
              <a:defRPr/>
            </a:pPr>
            <a:endParaRPr lang="cs-CZ" sz="4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Porovnávání hmotností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49664"/>
          <a:stretch>
            <a:fillRect/>
          </a:stretch>
        </p:blipFill>
        <p:spPr bwMode="auto">
          <a:xfrm>
            <a:off x="539552" y="2010519"/>
            <a:ext cx="3816424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51286"/>
          <a:stretch>
            <a:fillRect/>
          </a:stretch>
        </p:blipFill>
        <p:spPr bwMode="auto">
          <a:xfrm>
            <a:off x="4622948" y="2010519"/>
            <a:ext cx="3693468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899592" y="4725144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tělesa stejné hmotnosti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8024" y="4725144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tělesa různé hmotnosti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ZÁPISKY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219568"/>
            <a:ext cx="8363272" cy="47297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latin typeface="Calibri" pitchFamily="34" charset="0"/>
                <a:cs typeface="Calibri" pitchFamily="34" charset="0"/>
              </a:rPr>
              <a:t>Rovnoramenné váhy</a:t>
            </a:r>
            <a:endParaRPr lang="cs-CZ" sz="3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916832"/>
            <a:ext cx="5688632" cy="4607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363272" cy="4729712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Slouží k porovnávání hmotností těles </a:t>
            </a:r>
          </a:p>
          <a:p>
            <a:pPr algn="just">
              <a:buNone/>
            </a:pPr>
            <a:endParaRPr lang="cs-CZ" sz="10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VÁŽENÍ – porovnávání hmotnosti tělesa se známou hmotností 	        závaží</a:t>
            </a: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636912"/>
            <a:ext cx="7581900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59632" y="5229200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tělesa stejné hmotnosti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48064" y="5229200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tělesa různé hmotnosti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80920" cy="5472608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cs-CZ" sz="2400" b="1" u="sng" dirty="0" smtClean="0">
                <a:latin typeface="Calibri" pitchFamily="34" charset="0"/>
                <a:cs typeface="Calibri" pitchFamily="34" charset="0"/>
              </a:rPr>
              <a:t>Příprava vah před vážením</a:t>
            </a:r>
            <a:r>
              <a:rPr lang="cs-CZ" sz="2400" u="sng" dirty="0" smtClean="0">
                <a:latin typeface="Calibri" pitchFamily="34" charset="0"/>
                <a:cs typeface="Calibri" pitchFamily="34" charset="0"/>
              </a:rPr>
              <a:t>:</a:t>
            </a:r>
          </a:p>
          <a:p>
            <a:pPr algn="just">
              <a:buNone/>
            </a:pPr>
            <a:endParaRPr lang="cs-CZ" sz="1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kontrola rovnovážné polohy vah</a:t>
            </a:r>
          </a:p>
          <a:p>
            <a:pPr algn="just">
              <a:buNone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	(jazýček se kývá okolo střední čárky stupnice a jeho výchylky jsou na obě strany stejné)</a:t>
            </a:r>
          </a:p>
          <a:p>
            <a:pPr algn="just">
              <a:buNone/>
            </a:pPr>
            <a:endParaRPr lang="cs-CZ" sz="10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sz="2400" dirty="0" smtClean="0">
                <a:latin typeface="Calibri" pitchFamily="34" charset="0"/>
                <a:cs typeface="Calibri" pitchFamily="34" charset="0"/>
              </a:rPr>
              <a:t>nejsou-li váhy v rovnovážné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poloze,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musíme je vyvážit</a:t>
            </a:r>
          </a:p>
          <a:p>
            <a:pPr algn="just">
              <a:buNone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	</a:t>
            </a:r>
          </a:p>
          <a:p>
            <a:pPr algn="just">
              <a:buNone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TÁRA – drobný předmět, který slouží k vyvažování – korálek, 	    těstovina…)</a:t>
            </a:r>
          </a:p>
          <a:p>
            <a:pPr algn="just">
              <a:buNone/>
            </a:pPr>
            <a:endParaRPr lang="cs-CZ" sz="24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!!! tělesa i závaží dáváme na misky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zaaretovaných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vah !!!</a:t>
            </a:r>
            <a:endParaRPr lang="cs-CZ" sz="24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CITACE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507288" cy="472971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Microsoft Office – PowerPoint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http://www.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vyukovematerialy.cz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/fyzika/foto/72.jpg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KOLÁŘOVÁ, Ludmila; BOHUNĚK, Jiří. </a:t>
            </a:r>
            <a:r>
              <a:rPr lang="cs-CZ" sz="2400" i="1" dirty="0" smtClean="0">
                <a:latin typeface="Calibri" pitchFamily="34" charset="0"/>
                <a:cs typeface="Calibri" pitchFamily="34" charset="0"/>
              </a:rPr>
              <a:t>FYZIKA pro 6. ročník základní školy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 Praha: PROMETHEUS, 1999. ISBN 80-7196-121-3 </a:t>
            </a: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 algn="just">
              <a:buNone/>
            </a:pPr>
            <a:endParaRPr lang="cs-CZ" sz="4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1088</TotalTime>
  <Words>209</Words>
  <Application>Microsoft Office PowerPoint</Application>
  <PresentationFormat>Předvádění na obrazovce (4:3)</PresentationFormat>
  <Paragraphs>105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Urbanistický</vt:lpstr>
      <vt:lpstr>Výukový materiál </vt:lpstr>
      <vt:lpstr>Snímek 2</vt:lpstr>
      <vt:lpstr>Snímek 3</vt:lpstr>
      <vt:lpstr>VÁŽENÍ</vt:lpstr>
      <vt:lpstr>ROVNORAMENNÉ VÁHY</vt:lpstr>
      <vt:lpstr>PŘÍPRAVA VAH</vt:lpstr>
      <vt:lpstr>Postup při vážení</vt:lpstr>
      <vt:lpstr>Porovnávání hmotností</vt:lpstr>
      <vt:lpstr>ZÁPISKY</vt:lpstr>
      <vt:lpstr>Snímek 10</vt:lpstr>
      <vt:lpstr>Snímek 11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Jája</dc:creator>
  <cp:lastModifiedBy>Dum</cp:lastModifiedBy>
  <cp:revision>114</cp:revision>
  <dcterms:created xsi:type="dcterms:W3CDTF">2012-01-03T20:22:29Z</dcterms:created>
  <dcterms:modified xsi:type="dcterms:W3CDTF">2012-06-26T13:55:08Z</dcterms:modified>
</cp:coreProperties>
</file>