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6" r:id="rId7"/>
    <p:sldId id="267" r:id="rId8"/>
    <p:sldId id="263" r:id="rId9"/>
    <p:sldId id="264" r:id="rId10"/>
    <p:sldId id="265" r:id="rId11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FF66"/>
    <a:srgbClr val="CC00FF"/>
    <a:srgbClr val="26F230"/>
    <a:srgbClr val="E137A4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334" autoAdjust="0"/>
    <p:restoredTop sz="94660"/>
  </p:normalViewPr>
  <p:slideViewPr>
    <p:cSldViewPr>
      <p:cViewPr>
        <p:scale>
          <a:sx n="69" d="100"/>
          <a:sy n="69" d="100"/>
        </p:scale>
        <p:origin x="-402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1782" y="-102"/>
      </p:cViewPr>
      <p:guideLst>
        <p:guide orient="horz" pos="3124"/>
        <p:guide pos="214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NÁZEV:VY_32_INOVACE_3.2.3.1 L 08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</a:t>
          </a:r>
          <a:r>
            <a:rPr lang="cs-CZ" sz="2000" dirty="0" smtClean="0"/>
            <a:t>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Slabiky </a:t>
          </a:r>
          <a:r>
            <a:rPr lang="cs-CZ" sz="2000" dirty="0" err="1" smtClean="0"/>
            <a:t>ma</a:t>
          </a:r>
          <a:r>
            <a:rPr lang="cs-CZ" sz="2000" dirty="0" smtClean="0"/>
            <a:t> </a:t>
          </a:r>
          <a:r>
            <a:rPr lang="cs-CZ" sz="2000" dirty="0" err="1" smtClean="0"/>
            <a:t>me</a:t>
          </a:r>
          <a:r>
            <a:rPr lang="cs-CZ" sz="2000" dirty="0" smtClean="0"/>
            <a:t> mi </a:t>
          </a:r>
          <a:r>
            <a:rPr lang="cs-CZ" sz="2000" dirty="0" err="1" smtClean="0"/>
            <a:t>mo</a:t>
          </a:r>
          <a:r>
            <a:rPr lang="cs-CZ" sz="2000" dirty="0" smtClean="0"/>
            <a:t> mu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1863" custLinFactNeighborY="-1032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</a:t>
          </a:r>
          <a:r>
            <a:rPr lang="cs-CZ" sz="2000" kern="1200" dirty="0" smtClean="0"/>
            <a:t>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152789" y="80001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NÁZEV:VY_32_INOVACE_3.2.3.1 L 08</a:t>
          </a:r>
          <a:endParaRPr lang="cs-CZ" sz="2000" kern="1200" dirty="0"/>
        </a:p>
      </dsp:txBody>
      <dsp:txXfrm>
        <a:off x="1152789" y="80001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Slabiky </a:t>
          </a:r>
          <a:r>
            <a:rPr lang="cs-CZ" sz="2000" kern="1200" dirty="0" err="1" smtClean="0"/>
            <a:t>ma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me</a:t>
          </a:r>
          <a:r>
            <a:rPr lang="cs-CZ" sz="2000" kern="1200" dirty="0" smtClean="0"/>
            <a:t> mi </a:t>
          </a:r>
          <a:r>
            <a:rPr lang="cs-CZ" sz="2000" kern="1200" dirty="0" err="1" smtClean="0"/>
            <a:t>mo</a:t>
          </a:r>
          <a:r>
            <a:rPr lang="cs-CZ" sz="2000" kern="1200" dirty="0" smtClean="0"/>
            <a:t> mu 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513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0782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26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913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132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715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4156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8782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060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925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6598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535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4.png"/><Relationship Id="rId4" Type="http://schemas.openxmlformats.org/officeDocument/2006/relationships/image" Target="../media/image3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7452722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08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Ludmila Hlavsová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pPr marL="0" indent="0">
              <a:buNone/>
            </a:pPr>
            <a:r>
              <a:rPr lang="cs-CZ" sz="2000" dirty="0" smtClean="0"/>
              <a:t>Žáci  - učí se pracovat na interaktivní tabuli </a:t>
            </a:r>
          </a:p>
          <a:p>
            <a:pPr marL="0" indent="0">
              <a:buNone/>
            </a:pPr>
            <a:r>
              <a:rPr lang="cs-CZ" sz="2000" dirty="0" smtClean="0"/>
              <a:t>         - rozlišují malé a velké písmeno</a:t>
            </a:r>
          </a:p>
          <a:p>
            <a:pPr marL="0" indent="0">
              <a:buNone/>
            </a:pPr>
            <a:r>
              <a:rPr lang="cs-CZ" sz="2000" dirty="0" smtClean="0"/>
              <a:t>         - čtou malá a velká písmena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učí se vnímat slabiku a slovo jako celek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čtou slabiky a slova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píšou písmena na interaktivní tabuli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703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2530376" cy="3733875"/>
          </a:xfrm>
        </p:spPr>
      </p:pic>
      <p:sp>
        <p:nvSpPr>
          <p:cNvPr id="7" name="Oválný popisek 6"/>
          <p:cNvSpPr/>
          <p:nvPr/>
        </p:nvSpPr>
        <p:spPr>
          <a:xfrm>
            <a:off x="2614172" y="260648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Milé  </a:t>
            </a:r>
            <a:r>
              <a:rPr lang="cs-CZ" sz="2000" dirty="0" smtClean="0"/>
              <a:t>dět</a:t>
            </a:r>
            <a:r>
              <a:rPr lang="cs-CZ" sz="2000" dirty="0" smtClean="0"/>
              <a:t>i,</a:t>
            </a:r>
            <a:r>
              <a:rPr lang="cs-CZ" sz="2000" dirty="0" smtClean="0"/>
              <a:t> </a:t>
            </a:r>
            <a:r>
              <a:rPr lang="cs-CZ" sz="2000" dirty="0" smtClean="0"/>
              <a:t>dnes se naučíme číst první slabiky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3851920" y="2780927"/>
            <a:ext cx="2991525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 smtClean="0">
                <a:solidFill>
                  <a:srgbClr val="002060"/>
                </a:solidFill>
              </a:rPr>
              <a:t>ma</a:t>
            </a:r>
            <a:r>
              <a:rPr lang="cs-CZ" sz="2800" dirty="0" smtClean="0">
                <a:solidFill>
                  <a:srgbClr val="002060"/>
                </a:solidFill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</a:rPr>
              <a:t>me</a:t>
            </a:r>
            <a:r>
              <a:rPr lang="cs-CZ" sz="2800" dirty="0" smtClean="0">
                <a:solidFill>
                  <a:srgbClr val="002060"/>
                </a:solidFill>
              </a:rPr>
              <a:t> mi </a:t>
            </a:r>
            <a:r>
              <a:rPr lang="cs-CZ" sz="2800" dirty="0" err="1" smtClean="0">
                <a:solidFill>
                  <a:srgbClr val="002060"/>
                </a:solidFill>
              </a:rPr>
              <a:t>mo</a:t>
            </a:r>
            <a:r>
              <a:rPr lang="cs-CZ" sz="2800" dirty="0" smtClean="0">
                <a:solidFill>
                  <a:srgbClr val="002060"/>
                </a:solidFill>
              </a:rPr>
              <a:t> mu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MA ME MI MO MU</a:t>
            </a:r>
            <a:endParaRPr lang="cs-CZ" sz="2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809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002060"/>
                </a:solidFill>
              </a:rPr>
              <a:t>Čti písmena a slož slabiku, kterou napiš do obláčku </a:t>
            </a:r>
          </a:p>
          <a:p>
            <a:pPr marL="0" indent="0">
              <a:buNone/>
            </a:pPr>
            <a:endParaRPr lang="cs-CZ" sz="2000" dirty="0" smtClean="0">
              <a:solidFill>
                <a:srgbClr val="002060"/>
              </a:solidFill>
            </a:endParaRPr>
          </a:p>
        </p:txBody>
      </p:sp>
      <p:sp>
        <p:nvSpPr>
          <p:cNvPr id="2" name="Mrak 1"/>
          <p:cNvSpPr/>
          <p:nvPr/>
        </p:nvSpPr>
        <p:spPr>
          <a:xfrm>
            <a:off x="539552" y="1124744"/>
            <a:ext cx="1512168" cy="9361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</a:t>
            </a:r>
          </a:p>
        </p:txBody>
      </p:sp>
      <p:sp>
        <p:nvSpPr>
          <p:cNvPr id="5" name="Mrak 4"/>
          <p:cNvSpPr/>
          <p:nvPr/>
        </p:nvSpPr>
        <p:spPr>
          <a:xfrm>
            <a:off x="2987824" y="1124744"/>
            <a:ext cx="1440160" cy="1080121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/>
              <a:t>A</a:t>
            </a:r>
          </a:p>
        </p:txBody>
      </p:sp>
      <p:sp>
        <p:nvSpPr>
          <p:cNvPr id="8" name="Mrak 7"/>
          <p:cNvSpPr/>
          <p:nvPr/>
        </p:nvSpPr>
        <p:spPr>
          <a:xfrm>
            <a:off x="1064090" y="2348880"/>
            <a:ext cx="2376263" cy="132584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5076056" y="1268760"/>
            <a:ext cx="1440160" cy="936105"/>
          </a:xfrm>
          <a:prstGeom prst="cloud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M</a:t>
            </a:r>
            <a:endParaRPr lang="cs-CZ" sz="4800" dirty="0"/>
          </a:p>
        </p:txBody>
      </p:sp>
      <p:sp>
        <p:nvSpPr>
          <p:cNvPr id="10" name="Mrak 9"/>
          <p:cNvSpPr/>
          <p:nvPr/>
        </p:nvSpPr>
        <p:spPr>
          <a:xfrm>
            <a:off x="6876256" y="1290465"/>
            <a:ext cx="1296144" cy="914400"/>
          </a:xfrm>
          <a:prstGeom prst="cloud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O</a:t>
            </a:r>
            <a:endParaRPr lang="cs-CZ" sz="4800" dirty="0"/>
          </a:p>
        </p:txBody>
      </p:sp>
      <p:sp>
        <p:nvSpPr>
          <p:cNvPr id="11" name="Mrak 10"/>
          <p:cNvSpPr/>
          <p:nvPr/>
        </p:nvSpPr>
        <p:spPr>
          <a:xfrm>
            <a:off x="5364088" y="2492896"/>
            <a:ext cx="2520280" cy="1296144"/>
          </a:xfrm>
          <a:prstGeom prst="cloud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2411760" y="4221088"/>
            <a:ext cx="1512168" cy="939583"/>
          </a:xfrm>
          <a:prstGeom prst="cloud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M</a:t>
            </a:r>
            <a:endParaRPr lang="cs-CZ" sz="4800" dirty="0"/>
          </a:p>
        </p:txBody>
      </p:sp>
      <p:sp>
        <p:nvSpPr>
          <p:cNvPr id="14" name="Mrak 13"/>
          <p:cNvSpPr/>
          <p:nvPr/>
        </p:nvSpPr>
        <p:spPr>
          <a:xfrm>
            <a:off x="4622304" y="4246271"/>
            <a:ext cx="1321296" cy="914400"/>
          </a:xfrm>
          <a:prstGeom prst="cloud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U</a:t>
            </a:r>
            <a:endParaRPr lang="cs-CZ" sz="4800" dirty="0"/>
          </a:p>
        </p:txBody>
      </p:sp>
      <p:sp>
        <p:nvSpPr>
          <p:cNvPr id="15" name="Mrak 14"/>
          <p:cNvSpPr/>
          <p:nvPr/>
        </p:nvSpPr>
        <p:spPr>
          <a:xfrm>
            <a:off x="2771800" y="5422838"/>
            <a:ext cx="2736304" cy="1318529"/>
          </a:xfrm>
          <a:prstGeom prst="cloud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9222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28778"/>
            <a:ext cx="8291264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 </a:t>
            </a: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 </a:t>
            </a:r>
          </a:p>
          <a:p>
            <a:pPr marL="0" indent="0">
              <a:buNone/>
            </a:pP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6" name="Mrak 5"/>
          <p:cNvSpPr/>
          <p:nvPr/>
        </p:nvSpPr>
        <p:spPr>
          <a:xfrm>
            <a:off x="755576" y="883568"/>
            <a:ext cx="1368152" cy="11052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M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2940968" y="955576"/>
            <a:ext cx="1487016" cy="1033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chemeClr val="tx1"/>
                </a:solidFill>
              </a:rPr>
              <a:t>I</a:t>
            </a:r>
          </a:p>
        </p:txBody>
      </p:sp>
      <p:sp>
        <p:nvSpPr>
          <p:cNvPr id="8" name="Mrak 7"/>
          <p:cNvSpPr/>
          <p:nvPr/>
        </p:nvSpPr>
        <p:spPr>
          <a:xfrm>
            <a:off x="5297016" y="1074440"/>
            <a:ext cx="1346448" cy="914400"/>
          </a:xfrm>
          <a:prstGeom prst="cloud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M</a:t>
            </a:r>
            <a:endParaRPr lang="cs-CZ" sz="5400" dirty="0"/>
          </a:p>
        </p:txBody>
      </p:sp>
      <p:sp>
        <p:nvSpPr>
          <p:cNvPr id="9" name="Mrak 8"/>
          <p:cNvSpPr/>
          <p:nvPr/>
        </p:nvSpPr>
        <p:spPr>
          <a:xfrm>
            <a:off x="7092280" y="1074440"/>
            <a:ext cx="1350912" cy="914400"/>
          </a:xfrm>
          <a:prstGeom prst="cloud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E</a:t>
            </a:r>
            <a:endParaRPr lang="cs-CZ" sz="4800" dirty="0"/>
          </a:p>
        </p:txBody>
      </p:sp>
      <p:sp>
        <p:nvSpPr>
          <p:cNvPr id="10" name="Mrak 9"/>
          <p:cNvSpPr/>
          <p:nvPr/>
        </p:nvSpPr>
        <p:spPr>
          <a:xfrm>
            <a:off x="1187624" y="2204864"/>
            <a:ext cx="2376263" cy="151216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5627145" y="2204864"/>
            <a:ext cx="2816047" cy="1440159"/>
          </a:xfrm>
          <a:prstGeom prst="cloud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2892388" y="3933056"/>
            <a:ext cx="1584176" cy="1130036"/>
          </a:xfrm>
          <a:prstGeom prst="cloud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m</a:t>
            </a:r>
            <a:endParaRPr lang="cs-CZ" sz="4800" dirty="0"/>
          </a:p>
        </p:txBody>
      </p:sp>
      <p:sp>
        <p:nvSpPr>
          <p:cNvPr id="13" name="Mrak 12"/>
          <p:cNvSpPr/>
          <p:nvPr/>
        </p:nvSpPr>
        <p:spPr>
          <a:xfrm>
            <a:off x="4840350" y="3933056"/>
            <a:ext cx="1573591" cy="1130036"/>
          </a:xfrm>
          <a:prstGeom prst="cloud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a</a:t>
            </a:r>
            <a:endParaRPr lang="cs-CZ" sz="4800" dirty="0"/>
          </a:p>
        </p:txBody>
      </p:sp>
      <p:sp>
        <p:nvSpPr>
          <p:cNvPr id="14" name="Mrak 13"/>
          <p:cNvSpPr/>
          <p:nvPr/>
        </p:nvSpPr>
        <p:spPr>
          <a:xfrm>
            <a:off x="3275857" y="5229200"/>
            <a:ext cx="2689447" cy="1512168"/>
          </a:xfrm>
          <a:prstGeom prst="cloud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131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899592" y="1246134"/>
            <a:ext cx="1368152" cy="100903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m</a:t>
            </a:r>
            <a:endParaRPr lang="cs-CZ" sz="4800" dirty="0"/>
          </a:p>
        </p:txBody>
      </p:sp>
      <p:sp>
        <p:nvSpPr>
          <p:cNvPr id="8" name="Mrak 7"/>
          <p:cNvSpPr/>
          <p:nvPr/>
        </p:nvSpPr>
        <p:spPr>
          <a:xfrm>
            <a:off x="2954790" y="1340768"/>
            <a:ext cx="1401185" cy="105841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u</a:t>
            </a:r>
            <a:endParaRPr lang="cs-CZ" sz="4800" dirty="0"/>
          </a:p>
        </p:txBody>
      </p:sp>
      <p:sp>
        <p:nvSpPr>
          <p:cNvPr id="9" name="Mrak 8"/>
          <p:cNvSpPr/>
          <p:nvPr/>
        </p:nvSpPr>
        <p:spPr>
          <a:xfrm>
            <a:off x="1252406" y="2454780"/>
            <a:ext cx="2376264" cy="13716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5112060" y="1246134"/>
            <a:ext cx="1418456" cy="1114012"/>
          </a:xfrm>
          <a:prstGeom prst="cloud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m</a:t>
            </a:r>
            <a:endParaRPr lang="cs-CZ" sz="4800" dirty="0"/>
          </a:p>
        </p:txBody>
      </p:sp>
      <p:sp>
        <p:nvSpPr>
          <p:cNvPr id="11" name="Mrak 10"/>
          <p:cNvSpPr/>
          <p:nvPr/>
        </p:nvSpPr>
        <p:spPr>
          <a:xfrm>
            <a:off x="7020272" y="1207735"/>
            <a:ext cx="1368152" cy="1224136"/>
          </a:xfrm>
          <a:prstGeom prst="cloud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i</a:t>
            </a:r>
            <a:endParaRPr lang="cs-CZ" sz="4800" dirty="0"/>
          </a:p>
        </p:txBody>
      </p:sp>
      <p:sp>
        <p:nvSpPr>
          <p:cNvPr id="12" name="Mrak 11"/>
          <p:cNvSpPr/>
          <p:nvPr/>
        </p:nvSpPr>
        <p:spPr>
          <a:xfrm>
            <a:off x="5821288" y="2564904"/>
            <a:ext cx="2063080" cy="1261476"/>
          </a:xfrm>
          <a:prstGeom prst="cloud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3779911" y="5229200"/>
            <a:ext cx="2041377" cy="115212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2954790" y="4110996"/>
            <a:ext cx="1440161" cy="914400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m</a:t>
            </a:r>
            <a:endParaRPr lang="cs-CZ" sz="4800" dirty="0"/>
          </a:p>
        </p:txBody>
      </p:sp>
      <p:sp>
        <p:nvSpPr>
          <p:cNvPr id="15" name="Mrak 14"/>
          <p:cNvSpPr/>
          <p:nvPr/>
        </p:nvSpPr>
        <p:spPr>
          <a:xfrm>
            <a:off x="5364088" y="4123928"/>
            <a:ext cx="1368152" cy="914400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o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984693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Čti celé slabiky</a:t>
            </a:r>
          </a:p>
          <a:p>
            <a:pPr marL="0" indent="0">
              <a:buNone/>
            </a:pPr>
            <a:r>
              <a:rPr lang="cs-CZ" sz="4800" dirty="0" err="1" smtClean="0">
                <a:solidFill>
                  <a:srgbClr val="FF0000"/>
                </a:solidFill>
              </a:rPr>
              <a:t>ma</a:t>
            </a:r>
            <a:r>
              <a:rPr lang="cs-CZ" sz="4800" dirty="0" smtClean="0">
                <a:solidFill>
                  <a:srgbClr val="FF0000"/>
                </a:solidFill>
              </a:rPr>
              <a:t> </a:t>
            </a:r>
            <a:r>
              <a:rPr lang="cs-CZ" sz="4800" dirty="0" err="1" smtClean="0">
                <a:solidFill>
                  <a:srgbClr val="FF0000"/>
                </a:solidFill>
              </a:rPr>
              <a:t>me</a:t>
            </a:r>
            <a:r>
              <a:rPr lang="cs-CZ" sz="4800" dirty="0" smtClean="0">
                <a:solidFill>
                  <a:srgbClr val="FF0000"/>
                </a:solidFill>
              </a:rPr>
              <a:t> </a:t>
            </a:r>
            <a:r>
              <a:rPr lang="cs-CZ" sz="4800" dirty="0" err="1" smtClean="0">
                <a:solidFill>
                  <a:srgbClr val="FF0000"/>
                </a:solidFill>
              </a:rPr>
              <a:t>mo</a:t>
            </a:r>
            <a:r>
              <a:rPr lang="cs-CZ" sz="4800" dirty="0" smtClean="0">
                <a:solidFill>
                  <a:srgbClr val="FF0000"/>
                </a:solidFill>
              </a:rPr>
              <a:t> mu  mi </a:t>
            </a:r>
            <a:r>
              <a:rPr lang="cs-CZ" sz="4800" dirty="0" err="1" smtClean="0">
                <a:solidFill>
                  <a:srgbClr val="FF0000"/>
                </a:solidFill>
              </a:rPr>
              <a:t>mo</a:t>
            </a:r>
            <a:r>
              <a:rPr lang="cs-CZ" sz="4800" dirty="0" smtClean="0">
                <a:solidFill>
                  <a:srgbClr val="FF0000"/>
                </a:solidFill>
              </a:rPr>
              <a:t> </a:t>
            </a:r>
            <a:r>
              <a:rPr lang="cs-CZ" sz="4800" dirty="0" err="1" smtClean="0">
                <a:solidFill>
                  <a:srgbClr val="FF0000"/>
                </a:solidFill>
              </a:rPr>
              <a:t>me</a:t>
            </a:r>
            <a:r>
              <a:rPr lang="cs-CZ" sz="4800" dirty="0" smtClean="0">
                <a:solidFill>
                  <a:srgbClr val="FF0000"/>
                </a:solidFill>
              </a:rPr>
              <a:t> mu </a:t>
            </a:r>
          </a:p>
          <a:p>
            <a:pPr marL="0" indent="0">
              <a:buNone/>
            </a:pPr>
            <a:endParaRPr lang="cs-CZ" sz="4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má </a:t>
            </a:r>
            <a:r>
              <a:rPr lang="cs-CZ" sz="4800" dirty="0" err="1" smtClean="0">
                <a:solidFill>
                  <a:srgbClr val="FF0000"/>
                </a:solidFill>
              </a:rPr>
              <a:t>mó</a:t>
            </a:r>
            <a:r>
              <a:rPr lang="cs-CZ" sz="4800" dirty="0" smtClean="0">
                <a:solidFill>
                  <a:srgbClr val="FF0000"/>
                </a:solidFill>
              </a:rPr>
              <a:t> </a:t>
            </a:r>
            <a:r>
              <a:rPr lang="cs-CZ" sz="4800" dirty="0" err="1" smtClean="0">
                <a:solidFill>
                  <a:srgbClr val="FF0000"/>
                </a:solidFill>
              </a:rPr>
              <a:t>mů</a:t>
            </a:r>
            <a:r>
              <a:rPr lang="cs-CZ" sz="4800" dirty="0" smtClean="0">
                <a:solidFill>
                  <a:srgbClr val="FF0000"/>
                </a:solidFill>
              </a:rPr>
              <a:t> mí mé má mí mé</a:t>
            </a:r>
          </a:p>
          <a:p>
            <a:pPr marL="0" indent="0">
              <a:buNone/>
            </a:pPr>
            <a:endParaRPr lang="cs-CZ" sz="4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MO MA ME MI MU MO MI ME</a:t>
            </a:r>
          </a:p>
          <a:p>
            <a:pPr marL="0" indent="0">
              <a:buNone/>
            </a:pPr>
            <a:endParaRPr lang="cs-CZ" sz="4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MÁ MÉ MÍ MÓ MŮ MÉ MÍ MÁ </a:t>
            </a:r>
          </a:p>
          <a:p>
            <a:pPr marL="0" indent="0">
              <a:buNone/>
            </a:pP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4084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Pokus se přečíst celá slova  </a:t>
            </a:r>
          </a:p>
          <a:p>
            <a:pPr marL="0" indent="0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máma mámo </a:t>
            </a:r>
            <a:r>
              <a:rPr lang="cs-CZ" sz="4800" dirty="0">
                <a:solidFill>
                  <a:srgbClr val="FF0000"/>
                </a:solidFill>
              </a:rPr>
              <a:t>E</a:t>
            </a:r>
            <a:r>
              <a:rPr lang="cs-CZ" sz="4800" dirty="0" smtClean="0">
                <a:solidFill>
                  <a:srgbClr val="FF0000"/>
                </a:solidFill>
              </a:rPr>
              <a:t>ma máme </a:t>
            </a:r>
          </a:p>
          <a:p>
            <a:pPr marL="0" indent="0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MÁ MÁM EMA  MAMI</a:t>
            </a:r>
          </a:p>
          <a:p>
            <a:pPr marL="0" indent="0">
              <a:buNone/>
            </a:pPr>
            <a:endParaRPr lang="cs-CZ" sz="20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Kdo to zvládne, může přečíst větu</a:t>
            </a:r>
          </a:p>
          <a:p>
            <a:pPr marL="0" indent="0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Máme mámu. </a:t>
            </a:r>
          </a:p>
          <a:p>
            <a:pPr marL="0" indent="0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Máma má Emu.</a:t>
            </a:r>
          </a:p>
          <a:p>
            <a:pPr marL="0" indent="0">
              <a:buNone/>
            </a:pP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4985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00808"/>
            <a:ext cx="3394472" cy="4525963"/>
          </a:xfrm>
        </p:spPr>
      </p:pic>
      <p:sp>
        <p:nvSpPr>
          <p:cNvPr id="5" name="Oválný popisek 4"/>
          <p:cNvSpPr/>
          <p:nvPr/>
        </p:nvSpPr>
        <p:spPr>
          <a:xfrm>
            <a:off x="2915816" y="692696"/>
            <a:ext cx="3673285" cy="2232248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Za dnešní práci si zasloužíte opravdu všichni</a:t>
            </a:r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1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sp>
        <p:nvSpPr>
          <p:cNvPr id="3" name="Slunce 2"/>
          <p:cNvSpPr/>
          <p:nvPr/>
        </p:nvSpPr>
        <p:spPr>
          <a:xfrm>
            <a:off x="5580112" y="3124200"/>
            <a:ext cx="2376264" cy="2249016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7306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Obrázky jsou </a:t>
            </a:r>
            <a:r>
              <a:rPr lang="cs-CZ" dirty="0" smtClean="0"/>
              <a:t>použity z vlastních zdrojů.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8976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276</TotalTime>
  <Words>206</Words>
  <Application>Microsoft Office PowerPoint</Application>
  <PresentationFormat>Předvádění na obrazovce (4:3)</PresentationFormat>
  <Paragraphs>63</Paragraphs>
  <Slides>10</Slides>
  <Notes>1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Hlavsová</dc:creator>
  <cp:lastModifiedBy>správce</cp:lastModifiedBy>
  <cp:revision>38</cp:revision>
  <cp:lastPrinted>2011-11-07T13:07:31Z</cp:lastPrinted>
  <dcterms:created xsi:type="dcterms:W3CDTF">2011-11-02T10:29:00Z</dcterms:created>
  <dcterms:modified xsi:type="dcterms:W3CDTF">2011-11-27T18:43:38Z</dcterms:modified>
</cp:coreProperties>
</file>