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6" r:id="rId7"/>
    <p:sldId id="267" r:id="rId8"/>
    <p:sldId id="263" r:id="rId9"/>
    <p:sldId id="264" r:id="rId10"/>
    <p:sldId id="265" r:id="rId11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66"/>
    <a:srgbClr val="CC00FF"/>
    <a:srgbClr val="26F230"/>
    <a:srgbClr val="E137A4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530" autoAdjust="0"/>
    <p:restoredTop sz="94660"/>
  </p:normalViewPr>
  <p:slideViewPr>
    <p:cSldViewPr>
      <p:cViewPr>
        <p:scale>
          <a:sx n="69" d="100"/>
          <a:sy n="69" d="100"/>
        </p:scale>
        <p:origin x="-39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NÁZEV:VY_32_INOVACE_3.2.3.1 L 09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1863" custLinFactNeighborY="-1032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152789" y="80001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NÁZEV:VY_32_INOVACE_3.2.3.1 L 09</a:t>
          </a:r>
          <a:endParaRPr lang="cs-CZ" sz="2000" kern="1200" dirty="0"/>
        </a:p>
      </dsp:txBody>
      <dsp:txXfrm>
        <a:off x="1152789" y="80001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8.png"/><Relationship Id="rId4" Type="http://schemas.openxmlformats.org/officeDocument/2006/relationships/image" Target="../media/image7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0149410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192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Písmeno </a:t>
            </a:r>
            <a:r>
              <a:rPr lang="cs-CZ" dirty="0" err="1" smtClean="0"/>
              <a:t>Ll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vyznačují kroužkem nacvičované písmeno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mají za úkol pojmenovat obrázky a správně je zařadit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rozlišují malé a velké písmeno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určují počet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čtou malá a velká písmena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</a:t>
            </a:r>
            <a:r>
              <a:rPr lang="cs-CZ" sz="2000" dirty="0" smtClean="0"/>
              <a:t>děti, </a:t>
            </a:r>
            <a:r>
              <a:rPr lang="cs-CZ" sz="2000" dirty="0" smtClean="0"/>
              <a:t>dnes se naučíme druhou souhlásku </a:t>
            </a:r>
            <a:r>
              <a:rPr lang="cs-CZ" sz="2000" dirty="0" err="1" smtClean="0"/>
              <a:t>Ll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1851789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err="1" smtClean="0">
                <a:solidFill>
                  <a:srgbClr val="002060"/>
                </a:solidFill>
              </a:rPr>
              <a:t>Ll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Ve slovech zakroužkuj </a:t>
            </a:r>
            <a:r>
              <a:rPr lang="cs-CZ" sz="2000" dirty="0" err="1" smtClean="0">
                <a:solidFill>
                  <a:srgbClr val="002060"/>
                </a:solidFill>
              </a:rPr>
              <a:t>Ll</a:t>
            </a:r>
            <a:r>
              <a:rPr lang="cs-CZ" sz="2000" dirty="0" smtClean="0">
                <a:solidFill>
                  <a:srgbClr val="002060"/>
                </a:solidFill>
              </a:rPr>
              <a:t> a za každý řádek do rámečku napiš počet zakroužkovaných písmen.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louka les listonoš</a:t>
            </a:r>
          </a:p>
          <a:p>
            <a:pPr marL="0" indent="0">
              <a:buNone/>
            </a:pPr>
            <a:endParaRPr lang="cs-CZ" sz="4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labuť Lenka lenoch luk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 </a:t>
            </a:r>
            <a:endParaRPr lang="cs-CZ" sz="4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malíček Luboš loďka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037312" y="1531640"/>
            <a:ext cx="1270992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37312" y="3136922"/>
            <a:ext cx="1297778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037312" y="4725144"/>
            <a:ext cx="1297778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22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28778"/>
            <a:ext cx="8291264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Spoj správný obrázek s větou.</a:t>
            </a: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Co potřebujeme, abychom mohli zamést smetí?</a:t>
            </a:r>
          </a:p>
          <a:p>
            <a:pPr marL="0" indent="0">
              <a:buNone/>
            </a:pP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Jak se jmenuje zvíře, které plave po řece?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endParaRPr lang="cs-CZ" sz="2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 </a:t>
            </a: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1026" name="Picture 2" descr="K:\DCIM\100PHOTO\SAM_073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7665" y="2132856"/>
            <a:ext cx="4104456" cy="2569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K:\DCIM\100PHOTO\SAM_095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140968"/>
            <a:ext cx="3340629" cy="2505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713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Který dopravní prostředek se pohybuje ve vzduchu?</a:t>
            </a:r>
          </a:p>
          <a:p>
            <a:pPr marL="0" indent="0">
              <a:buNone/>
            </a:pP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Co nám dává světlo?</a:t>
            </a:r>
          </a:p>
          <a:p>
            <a:pPr marL="0" indent="0">
              <a:buNone/>
            </a:pP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2051" name="Picture 3" descr="K:\DCIM\100PHOTO\SAM_098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2535" y="1407604"/>
            <a:ext cx="3820683" cy="2865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K:\DCIM\100PHOTO\SAM_098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852936"/>
            <a:ext cx="4128459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469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Písmena </a:t>
            </a:r>
            <a:r>
              <a:rPr lang="cs-CZ" sz="2000" dirty="0" err="1" smtClean="0">
                <a:solidFill>
                  <a:srgbClr val="002060"/>
                </a:solidFill>
              </a:rPr>
              <a:t>Ll</a:t>
            </a:r>
            <a:r>
              <a:rPr lang="cs-CZ" sz="2000" dirty="0" smtClean="0">
                <a:solidFill>
                  <a:srgbClr val="002060"/>
                </a:solidFill>
              </a:rPr>
              <a:t> zakroužkuj zeleně.</a:t>
            </a: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1115616" y="1772816"/>
            <a:ext cx="6480720" cy="4104456"/>
          </a:xfrm>
          <a:prstGeom prst="cloud">
            <a:avLst/>
          </a:prstGeom>
          <a:solidFill>
            <a:srgbClr val="00B0F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 L U á M o m l  </a:t>
            </a:r>
            <a:r>
              <a:rPr lang="cs-CZ" sz="4800" dirty="0"/>
              <a:t>L</a:t>
            </a:r>
            <a:r>
              <a:rPr lang="cs-CZ" sz="4800" dirty="0" smtClean="0"/>
              <a:t> M ů m I É m e Á M i L é m </a:t>
            </a:r>
            <a:r>
              <a:rPr lang="cs-CZ" sz="4800" dirty="0" err="1" smtClean="0"/>
              <a:t>M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08408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5000" dirty="0" smtClean="0">
                <a:solidFill>
                  <a:srgbClr val="FF0000"/>
                </a:solidFill>
              </a:rPr>
              <a:t>Dnes jsme se naučili písmeno      </a:t>
            </a:r>
            <a:endParaRPr lang="cs-CZ" sz="7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7000" dirty="0" smtClean="0"/>
              <a:t>               </a:t>
            </a:r>
          </a:p>
          <a:p>
            <a:pPr marL="0" indent="0">
              <a:buNone/>
            </a:pPr>
            <a:r>
              <a:rPr lang="cs-CZ" sz="7000" dirty="0" smtClean="0"/>
              <a:t>           </a:t>
            </a:r>
            <a:r>
              <a:rPr lang="cs-CZ" sz="20000" dirty="0" smtClean="0">
                <a:solidFill>
                  <a:srgbClr val="002060"/>
                </a:solidFill>
              </a:rPr>
              <a:t>L </a:t>
            </a:r>
            <a:r>
              <a:rPr lang="cs-CZ" sz="20000" dirty="0" err="1" smtClean="0">
                <a:solidFill>
                  <a:srgbClr val="002060"/>
                </a:solidFill>
              </a:rPr>
              <a:t>l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498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232248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všichni </a:t>
            </a:r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3" name="Slunce 2"/>
          <p:cNvSpPr/>
          <p:nvPr/>
        </p:nvSpPr>
        <p:spPr>
          <a:xfrm>
            <a:off x="5580112" y="3124200"/>
            <a:ext cx="2376264" cy="2249016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7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271</TotalTime>
  <Words>207</Words>
  <Application>Microsoft Office PowerPoint</Application>
  <PresentationFormat>Předvádění na obrazovce (4:3)</PresentationFormat>
  <Paragraphs>50</Paragraphs>
  <Slides>10</Slides>
  <Notes>1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38</cp:revision>
  <cp:lastPrinted>2011-11-07T13:07:31Z</cp:lastPrinted>
  <dcterms:created xsi:type="dcterms:W3CDTF">2011-11-02T10:29:00Z</dcterms:created>
  <dcterms:modified xsi:type="dcterms:W3CDTF">2011-11-27T18:44:52Z</dcterms:modified>
</cp:coreProperties>
</file>