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7" r:id="rId3"/>
    <p:sldId id="258" r:id="rId4"/>
    <p:sldId id="259" r:id="rId5"/>
    <p:sldId id="260" r:id="rId6"/>
    <p:sldId id="264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FE7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VY_32_INOVACE_11_NÁSOBENÍ A DĚLENÍ_PROCVIČOVÁNÍ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Bc. Iva Olexová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Procvičování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9D35DFA-BFBB-402F-85DC-A6D45ED6EFCD}">
      <dgm:prSet/>
      <dgm:spPr/>
      <dgm:t>
        <a:bodyPr/>
        <a:lstStyle/>
        <a:p>
          <a:pPr rtl="0"/>
          <a:r>
            <a:rPr lang="cs-CZ" dirty="0" smtClean="0"/>
            <a:t>Vytvořeno: </a:t>
          </a:r>
          <a:r>
            <a:rPr lang="cs-CZ" smtClean="0"/>
            <a:t>srpen 2011</a:t>
          </a:r>
          <a:endParaRPr lang="cs-CZ" dirty="0"/>
        </a:p>
      </dgm:t>
    </dgm:pt>
    <dgm:pt modelId="{266835A8-88BE-4E0E-9669-DC3E912BC352}" type="parTrans" cxnId="{6AEDBD37-AE35-4D4B-88D1-E05393792E76}">
      <dgm:prSet/>
      <dgm:spPr/>
      <dgm:t>
        <a:bodyPr/>
        <a:lstStyle/>
        <a:p>
          <a:endParaRPr lang="cs-CZ"/>
        </a:p>
      </dgm:t>
    </dgm:pt>
    <dgm:pt modelId="{482909AD-9B0F-4B53-9AFD-BB38F563E0CC}" type="sibTrans" cxnId="{6AEDBD37-AE35-4D4B-88D1-E05393792E7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9703C24E-FDDB-451A-941E-05308F48313F}" type="pres">
      <dgm:prSet presAssocID="{D9D35DFA-BFBB-402F-85DC-A6D45ED6EFCD}" presName="vertSpace6" presStyleLbl="node1" presStyleIdx="4" presStyleCnt="6"/>
      <dgm:spPr/>
      <dgm:t>
        <a:bodyPr/>
        <a:lstStyle/>
        <a:p>
          <a:endParaRPr lang="cs-CZ"/>
        </a:p>
      </dgm:t>
    </dgm:pt>
    <dgm:pt modelId="{187ABFB0-35D6-445E-A9BB-DA2614AB45FC}" type="pres">
      <dgm:prSet presAssocID="{D9D35DFA-BFBB-402F-85DC-A6D45ED6EFCD}" presName="circle6" presStyleLbl="node1" presStyleIdx="5" presStyleCnt="6"/>
      <dgm:spPr/>
      <dgm:t>
        <a:bodyPr/>
        <a:lstStyle/>
        <a:p>
          <a:endParaRPr lang="cs-CZ"/>
        </a:p>
      </dgm:t>
    </dgm:pt>
    <dgm:pt modelId="{D96CE8D9-8E8A-4E3F-BD0B-2BAFE0349CEC}" type="pres">
      <dgm:prSet presAssocID="{D9D35DFA-BFBB-402F-85DC-A6D45ED6EFCD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72724EF-0729-405C-B94B-55F73E00DAA2}" type="pres">
      <dgm:prSet presAssocID="{D9D35DFA-BFBB-402F-85DC-A6D45ED6EFCD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BB81CAB-B5ED-4679-BE91-0FF6E1110931}" type="presOf" srcId="{D1D4F407-5343-4D3F-B5B9-D407B03CAEB4}" destId="{AED2198E-93D5-4001-81B4-73124B309672}" srcOrd="1" destOrd="0" presId="urn:microsoft.com/office/officeart/2005/8/layout/target3"/>
    <dgm:cxn modelId="{90D424BC-F789-41EB-92D2-3F51BE2B6B5F}" type="presOf" srcId="{B651F6E3-6281-48DB-9319-2AEAFDAE7572}" destId="{619D679B-A015-4ECF-8348-D1034C574F40}" srcOrd="0" destOrd="0" presId="urn:microsoft.com/office/officeart/2005/8/layout/target3"/>
    <dgm:cxn modelId="{3A0D6004-39D1-4522-AE81-D6A16B5F3142}" type="presOf" srcId="{D1D4F407-5343-4D3F-B5B9-D407B03CAEB4}" destId="{D005CE8C-CC26-4C3E-AC11-E15060ECD759}" srcOrd="0" destOrd="0" presId="urn:microsoft.com/office/officeart/2005/8/layout/target3"/>
    <dgm:cxn modelId="{E13ED7FB-D1E3-4B29-91B3-711D0AFA1621}" type="presOf" srcId="{B651F6E3-6281-48DB-9319-2AEAFDAE7572}" destId="{6BB5E863-4638-4E1D-BFDE-399D028AC4ED}" srcOrd="1" destOrd="0" presId="urn:microsoft.com/office/officeart/2005/8/layout/target3"/>
    <dgm:cxn modelId="{83C252A5-1035-4CCB-89F5-406479C71BC4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9298276-CDA8-4D83-9011-656ABFDFCCB9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62D5A4B-BAF5-4CBE-B2F9-96F42848BE20}" type="presOf" srcId="{4C35D32F-0EAB-4CD7-82EE-45574DC2A586}" destId="{8BEBB6EC-1DAA-4CAC-8A25-BC0FCBD5DBD5}" srcOrd="0" destOrd="0" presId="urn:microsoft.com/office/officeart/2005/8/layout/target3"/>
    <dgm:cxn modelId="{DA4DCF33-628C-49E1-9D73-D9C29A0C0A1A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00D639D-5C17-4EFB-953A-E6BFD6AAB4D6}" type="presOf" srcId="{4C35D32F-0EAB-4CD7-82EE-45574DC2A586}" destId="{890E4F0B-2866-4A3F-A3C7-2A14B1797930}" srcOrd="1" destOrd="0" presId="urn:microsoft.com/office/officeart/2005/8/layout/target3"/>
    <dgm:cxn modelId="{574E7906-E146-4691-9756-3F7973EC4D7D}" type="presOf" srcId="{D9D35DFA-BFBB-402F-85DC-A6D45ED6EFCD}" destId="{D96CE8D9-8E8A-4E3F-BD0B-2BAFE0349CEC}" srcOrd="0" destOrd="0" presId="urn:microsoft.com/office/officeart/2005/8/layout/target3"/>
    <dgm:cxn modelId="{C182A2F7-6B34-44E2-A1AF-B3921F36E6EF}" type="presOf" srcId="{D1B46980-6531-4606-95E6-44980827E919}" destId="{6140AFEC-043D-4C43-A2F9-D0F5331DF3A3}" srcOrd="0" destOrd="0" presId="urn:microsoft.com/office/officeart/2005/8/layout/target3"/>
    <dgm:cxn modelId="{C0197F44-2F8C-4F94-9E96-80A9FE2B45C2}" type="presOf" srcId="{D9D35DFA-BFBB-402F-85DC-A6D45ED6EFCD}" destId="{772724EF-0729-405C-B94B-55F73E00DAA2}" srcOrd="1" destOrd="0" presId="urn:microsoft.com/office/officeart/2005/8/layout/target3"/>
    <dgm:cxn modelId="{6AEDBD37-AE35-4D4B-88D1-E05393792E76}" srcId="{757F3AB3-0718-4624-B441-E567A8F0AB56}" destId="{D9D35DFA-BFBB-402F-85DC-A6D45ED6EFCD}" srcOrd="5" destOrd="0" parTransId="{266835A8-88BE-4E0E-9669-DC3E912BC352}" sibTransId="{482909AD-9B0F-4B53-9AFD-BB38F563E0CC}"/>
    <dgm:cxn modelId="{8DA52AA4-A9F0-4B88-BE71-0A94644400B0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3A2E731-4CA9-45D9-ADA9-E00027F6D1B0}" type="presParOf" srcId="{333A1088-737F-45CB-B68E-254E46348037}" destId="{F5ABB229-8D3B-4694-996A-96F23CF14429}" srcOrd="0" destOrd="0" presId="urn:microsoft.com/office/officeart/2005/8/layout/target3"/>
    <dgm:cxn modelId="{94879C40-3130-4AFD-9B73-BC548B7FCC10}" type="presParOf" srcId="{333A1088-737F-45CB-B68E-254E46348037}" destId="{F41139FD-01EE-4571-8B17-4FB00FC51163}" srcOrd="1" destOrd="0" presId="urn:microsoft.com/office/officeart/2005/8/layout/target3"/>
    <dgm:cxn modelId="{5A3AB870-0730-4FF1-B9D6-7F6127F39F80}" type="presParOf" srcId="{333A1088-737F-45CB-B68E-254E46348037}" destId="{D005CE8C-CC26-4C3E-AC11-E15060ECD759}" srcOrd="2" destOrd="0" presId="urn:microsoft.com/office/officeart/2005/8/layout/target3"/>
    <dgm:cxn modelId="{BE5890D7-B265-475C-B129-83102E9B05C4}" type="presParOf" srcId="{333A1088-737F-45CB-B68E-254E46348037}" destId="{2C702D82-9B77-49B7-9568-BB8EB47C3372}" srcOrd="3" destOrd="0" presId="urn:microsoft.com/office/officeart/2005/8/layout/target3"/>
    <dgm:cxn modelId="{F17375E8-5A97-46E2-BCCD-A06263F834EF}" type="presParOf" srcId="{333A1088-737F-45CB-B68E-254E46348037}" destId="{A52A0455-90FF-4808-ABD0-F02540D31D5A}" srcOrd="4" destOrd="0" presId="urn:microsoft.com/office/officeart/2005/8/layout/target3"/>
    <dgm:cxn modelId="{8A1935D5-D7F7-48E2-AF11-FF48FA6CEAB6}" type="presParOf" srcId="{333A1088-737F-45CB-B68E-254E46348037}" destId="{6140AFEC-043D-4C43-A2F9-D0F5331DF3A3}" srcOrd="5" destOrd="0" presId="urn:microsoft.com/office/officeart/2005/8/layout/target3"/>
    <dgm:cxn modelId="{B200C8F6-47FA-4D4E-A5C0-938DCC00E9A8}" type="presParOf" srcId="{333A1088-737F-45CB-B68E-254E46348037}" destId="{9358AC05-5D7D-4327-9F80-1AD486AEA664}" srcOrd="6" destOrd="0" presId="urn:microsoft.com/office/officeart/2005/8/layout/target3"/>
    <dgm:cxn modelId="{2F994152-67D2-4ACF-90A7-848C4F2B4B24}" type="presParOf" srcId="{333A1088-737F-45CB-B68E-254E46348037}" destId="{313FC574-E1CD-4FB4-B054-0B805CE0447D}" srcOrd="7" destOrd="0" presId="urn:microsoft.com/office/officeart/2005/8/layout/target3"/>
    <dgm:cxn modelId="{B6078A5E-0888-4844-B209-CCEAAFC14B20}" type="presParOf" srcId="{333A1088-737F-45CB-B68E-254E46348037}" destId="{619D679B-A015-4ECF-8348-D1034C574F40}" srcOrd="8" destOrd="0" presId="urn:microsoft.com/office/officeart/2005/8/layout/target3"/>
    <dgm:cxn modelId="{E4010DCD-40C6-4147-AD95-C77252E7CB76}" type="presParOf" srcId="{333A1088-737F-45CB-B68E-254E46348037}" destId="{322283A8-4A27-4CDA-BAE3-F381106A9174}" srcOrd="9" destOrd="0" presId="urn:microsoft.com/office/officeart/2005/8/layout/target3"/>
    <dgm:cxn modelId="{86460B93-054E-4D37-8F55-D44E51E3A7F3}" type="presParOf" srcId="{333A1088-737F-45CB-B68E-254E46348037}" destId="{FFC9F71D-1B4F-4AD9-A4A6-86ADEFC8AF5C}" srcOrd="10" destOrd="0" presId="urn:microsoft.com/office/officeart/2005/8/layout/target3"/>
    <dgm:cxn modelId="{41F82184-F280-4B66-BE5A-2ED0363DAA81}" type="presParOf" srcId="{333A1088-737F-45CB-B68E-254E46348037}" destId="{25B08C86-7E15-44DC-BE7F-FFB55DD49D12}" srcOrd="11" destOrd="0" presId="urn:microsoft.com/office/officeart/2005/8/layout/target3"/>
    <dgm:cxn modelId="{4BDF8906-EE25-4A09-9F29-B0DDD9715801}" type="presParOf" srcId="{333A1088-737F-45CB-B68E-254E46348037}" destId="{76644BE8-9D7C-4C09-B250-3D10AF48CBB7}" srcOrd="12" destOrd="0" presId="urn:microsoft.com/office/officeart/2005/8/layout/target3"/>
    <dgm:cxn modelId="{C31942A2-9ECC-4E93-8739-609F1D4C3C73}" type="presParOf" srcId="{333A1088-737F-45CB-B68E-254E46348037}" destId="{EE85B701-7295-41C0-BA7A-34D3756A2AE6}" srcOrd="13" destOrd="0" presId="urn:microsoft.com/office/officeart/2005/8/layout/target3"/>
    <dgm:cxn modelId="{336397DE-8ADD-4326-B994-6E6C05AB123D}" type="presParOf" srcId="{333A1088-737F-45CB-B68E-254E46348037}" destId="{8BEBB6EC-1DAA-4CAC-8A25-BC0FCBD5DBD5}" srcOrd="14" destOrd="0" presId="urn:microsoft.com/office/officeart/2005/8/layout/target3"/>
    <dgm:cxn modelId="{9685E58B-DED9-4F1B-8CEB-A7B6B23969B5}" type="presParOf" srcId="{333A1088-737F-45CB-B68E-254E46348037}" destId="{9703C24E-FDDB-451A-941E-05308F48313F}" srcOrd="15" destOrd="0" presId="urn:microsoft.com/office/officeart/2005/8/layout/target3"/>
    <dgm:cxn modelId="{B054D547-0DC9-44D1-8775-70ED817FE209}" type="presParOf" srcId="{333A1088-737F-45CB-B68E-254E46348037}" destId="{187ABFB0-35D6-445E-A9BB-DA2614AB45FC}" srcOrd="16" destOrd="0" presId="urn:microsoft.com/office/officeart/2005/8/layout/target3"/>
    <dgm:cxn modelId="{1DA9C7B3-6E3A-4306-AFED-49EC3589E4C1}" type="presParOf" srcId="{333A1088-737F-45CB-B68E-254E46348037}" destId="{D96CE8D9-8E8A-4E3F-BD0B-2BAFE0349CEC}" srcOrd="17" destOrd="0" presId="urn:microsoft.com/office/officeart/2005/8/layout/target3"/>
    <dgm:cxn modelId="{A89DAD92-D6FF-4678-B092-2332D09B52AA}" type="presParOf" srcId="{333A1088-737F-45CB-B68E-254E46348037}" destId="{AED2198E-93D5-4001-81B4-73124B309672}" srcOrd="18" destOrd="0" presId="urn:microsoft.com/office/officeart/2005/8/layout/target3"/>
    <dgm:cxn modelId="{0FF07BD0-A826-4D21-A16D-950D4FDB6F20}" type="presParOf" srcId="{333A1088-737F-45CB-B68E-254E46348037}" destId="{2BE915AB-18AA-4053-B92C-3BFC9ED204BB}" srcOrd="19" destOrd="0" presId="urn:microsoft.com/office/officeart/2005/8/layout/target3"/>
    <dgm:cxn modelId="{54499F81-00B1-4474-9B87-048BCB74C259}" type="presParOf" srcId="{333A1088-737F-45CB-B68E-254E46348037}" destId="{6BB5E863-4638-4E1D-BFDE-399D028AC4ED}" srcOrd="20" destOrd="0" presId="urn:microsoft.com/office/officeart/2005/8/layout/target3"/>
    <dgm:cxn modelId="{274B419F-2D5A-49BA-AE0E-1B7F6D529B5B}" type="presParOf" srcId="{333A1088-737F-45CB-B68E-254E46348037}" destId="{5A5FFA88-C948-4069-8E93-59FA12366E83}" srcOrd="21" destOrd="0" presId="urn:microsoft.com/office/officeart/2005/8/layout/target3"/>
    <dgm:cxn modelId="{2A15FF5F-88AC-46A3-B738-37357FC82CF9}" type="presParOf" srcId="{333A1088-737F-45CB-B68E-254E46348037}" destId="{890E4F0B-2866-4A3F-A3C7-2A14B1797930}" srcOrd="22" destOrd="0" presId="urn:microsoft.com/office/officeart/2005/8/layout/target3"/>
    <dgm:cxn modelId="{4A5B86CA-BAAA-4751-B650-1A07E3EFB1AB}" type="presParOf" srcId="{333A1088-737F-45CB-B68E-254E46348037}" destId="{772724EF-0729-405C-B94B-55F73E00DAA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Bc. Iva Olexová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VY_32_INOVACE_11_NÁSOBENÍ A DĚLENÍ_PROCVIČOVÁNÍ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Procvičování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187ABFB0-35D6-445E-A9BB-DA2614AB45FC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96CE8D9-8E8A-4E3F-BD0B-2BAFE0349CEC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</a:t>
          </a:r>
          <a:r>
            <a:rPr lang="cs-CZ" sz="1400" kern="1200" smtClean="0"/>
            <a:t>srpen 2011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1E7D8-9863-489B-9EA5-65BB2D69E841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64D35-2C67-491A-8CAD-752964A8C7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1E7D8-9863-489B-9EA5-65BB2D69E841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64D35-2C67-491A-8CAD-752964A8C7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1E7D8-9863-489B-9EA5-65BB2D69E841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64D35-2C67-491A-8CAD-752964A8C7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1E7D8-9863-489B-9EA5-65BB2D69E841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64D35-2C67-491A-8CAD-752964A8C7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1E7D8-9863-489B-9EA5-65BB2D69E841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64D35-2C67-491A-8CAD-752964A8C7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1E7D8-9863-489B-9EA5-65BB2D69E841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64D35-2C67-491A-8CAD-752964A8C7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1E7D8-9863-489B-9EA5-65BB2D69E841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64D35-2C67-491A-8CAD-752964A8C7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1E7D8-9863-489B-9EA5-65BB2D69E841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64D35-2C67-491A-8CAD-752964A8C7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1E7D8-9863-489B-9EA5-65BB2D69E841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64D35-2C67-491A-8CAD-752964A8C7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1E7D8-9863-489B-9EA5-65BB2D69E841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64D35-2C67-491A-8CAD-752964A8C7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1E7D8-9863-489B-9EA5-65BB2D69E841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64D35-2C67-491A-8CAD-752964A8C7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FE73">
            <a:alpha val="5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31E7D8-9863-489B-9EA5-65BB2D69E841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964D35-2C67-491A-8CAD-752964A8C72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14475837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Podnadpis 2"/>
          <p:cNvSpPr>
            <a:spLocks noGrp="1"/>
          </p:cNvSpPr>
          <p:nvPr/>
        </p:nvSpPr>
        <p:spPr>
          <a:xfrm>
            <a:off x="1227584" y="3966198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998860"/>
            <a:ext cx="1865079" cy="25922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Prezentace je určena žákům 3. ročníku ZŠ a je vhodná pro interaktivní tabuli. Slouží k procvičení probrané látky. Některou stránku lze využít k </a:t>
            </a:r>
            <a:r>
              <a:rPr lang="cs-CZ" smtClean="0"/>
              <a:t>samostatné práci.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sz="6000" b="1" dirty="0" smtClean="0"/>
              <a:t>Násobení a dělení</a:t>
            </a:r>
          </a:p>
          <a:p>
            <a:pPr>
              <a:buNone/>
            </a:pPr>
            <a:r>
              <a:rPr lang="cs-CZ" sz="4000" b="1" dirty="0"/>
              <a:t>	</a:t>
            </a:r>
            <a:r>
              <a:rPr lang="cs-CZ" sz="4000" b="1" dirty="0" smtClean="0"/>
              <a:t>Procvičování</a:t>
            </a:r>
            <a:endParaRPr lang="cs-CZ" sz="4000" b="1" dirty="0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/>
              <a:t>Škrtni číslo, které není násobkem čísla </a:t>
            </a:r>
            <a:r>
              <a:rPr lang="cs-CZ" sz="5300" b="1" dirty="0" smtClean="0"/>
              <a:t>9</a:t>
            </a:r>
            <a:endParaRPr lang="cs-CZ" sz="53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72518" cy="497207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90, 18, 29, 0, 55, 63, 28, 37, 9, 26, 27, 34, 82, 40,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81, 74, 76, 89, 38, 79, 36, 45, 54, 66, 39, 42, 77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b="1" dirty="0" smtClean="0"/>
              <a:t>Násobky rozděl na čísla  SUDÁ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					</a:t>
            </a:r>
            <a:r>
              <a:rPr lang="cs-CZ" b="1" dirty="0" smtClean="0"/>
              <a:t>     LICHÁ</a:t>
            </a:r>
          </a:p>
          <a:p>
            <a:pPr>
              <a:buNone/>
            </a:pP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500034" y="4929198"/>
            <a:ext cx="8286808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500034" y="6286520"/>
            <a:ext cx="8358246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Vypočítej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3.9 =			   0.9 =		9.9 =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5.9 =			   8.9 =		2.9 =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7.9 =			   4.9 =		6.9 =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 4.6 =			   8.8 =		4.7 =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7.6 =			   4.8 =		9.4 =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9.6 =			   7.3 =		6.3 =</a:t>
            </a:r>
            <a:endParaRPr lang="cs-CZ" dirty="0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Vypočítej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81:9 =		   27:9 =		   45:9 =</a:t>
            </a:r>
          </a:p>
          <a:p>
            <a:pPr>
              <a:buNone/>
            </a:pPr>
            <a:r>
              <a:rPr lang="cs-CZ" dirty="0" smtClean="0"/>
              <a:t>	54:9 =		   72:9 =		   36:9 =</a:t>
            </a:r>
          </a:p>
          <a:p>
            <a:pPr>
              <a:buNone/>
            </a:pPr>
            <a:r>
              <a:rPr lang="cs-CZ" dirty="0" smtClean="0"/>
              <a:t>	18:9 =		   63:9 =		    </a:t>
            </a:r>
            <a:r>
              <a:rPr lang="cs-CZ" dirty="0" err="1" smtClean="0"/>
              <a:t>9</a:t>
            </a:r>
            <a:r>
              <a:rPr lang="cs-CZ" dirty="0" smtClean="0"/>
              <a:t>:9 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40:8 =		   20:4 =		   70:7 =</a:t>
            </a:r>
          </a:p>
          <a:p>
            <a:pPr>
              <a:buNone/>
            </a:pPr>
            <a:r>
              <a:rPr lang="cs-CZ" dirty="0" smtClean="0"/>
              <a:t>	24:8 =		   24:3 =		   24:6 =</a:t>
            </a:r>
          </a:p>
          <a:p>
            <a:pPr>
              <a:buNone/>
            </a:pPr>
            <a:r>
              <a:rPr lang="cs-CZ" dirty="0" smtClean="0"/>
              <a:t>	24:4 =		   12:4 =		   12:2 =</a:t>
            </a:r>
            <a:endParaRPr lang="cs-CZ" dirty="0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Slovní úlohy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928802"/>
            <a:ext cx="8643998" cy="419736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Pavlína nakupovala v cukrárně zákusky. Pomozte jí spočítat kolik za zákusky zaplatila a zda jí stačila</a:t>
            </a:r>
          </a:p>
          <a:p>
            <a:pPr>
              <a:buNone/>
            </a:pPr>
            <a:r>
              <a:rPr lang="cs-CZ" dirty="0" smtClean="0"/>
              <a:t>	stokoruna. </a:t>
            </a:r>
            <a:r>
              <a:rPr lang="cs-CZ" dirty="0" smtClean="0"/>
              <a:t>Koupila: </a:t>
            </a:r>
            <a:r>
              <a:rPr lang="cs-CZ" dirty="0" smtClean="0"/>
              <a:t>3 věnečky za 9 Kč, 2 větrníky za 10 Kč a 5 špiček za 7 Kč.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Za dvě salátové okurky zaplatila Zuzana 18 Kč.</a:t>
            </a:r>
          </a:p>
          <a:p>
            <a:pPr>
              <a:buNone/>
            </a:pPr>
            <a:r>
              <a:rPr lang="cs-CZ" dirty="0" smtClean="0"/>
              <a:t>	Kolik korun zaplatí za 8 stejně drahých okurek?</a:t>
            </a:r>
            <a:endParaRPr lang="cs-CZ" dirty="0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Řešení slovních úloh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643050"/>
            <a:ext cx="8429684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 smtClean="0"/>
              <a:t>	(3.9)+(2.10)+(5.7) =27+20+35 =82</a:t>
            </a:r>
          </a:p>
          <a:p>
            <a:pPr>
              <a:buNone/>
            </a:pPr>
            <a:r>
              <a:rPr lang="cs-CZ" dirty="0" smtClean="0"/>
              <a:t>	100-82 =18</a:t>
            </a:r>
          </a:p>
          <a:p>
            <a:pPr>
              <a:buNone/>
            </a:pPr>
            <a:r>
              <a:rPr lang="cs-CZ" dirty="0" smtClean="0"/>
              <a:t>	Za zákusky zaplatí Pavlína 82 Kč. </a:t>
            </a:r>
            <a:r>
              <a:rPr lang="cs-CZ" dirty="0" smtClean="0"/>
              <a:t>Zbyde </a:t>
            </a:r>
            <a:r>
              <a:rPr lang="cs-CZ" dirty="0" smtClean="0"/>
              <a:t>jí 18 Kč.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18:2 =9			8.9= 72</a:t>
            </a:r>
          </a:p>
          <a:p>
            <a:pPr>
              <a:buNone/>
            </a:pPr>
            <a:r>
              <a:rPr lang="cs-CZ" dirty="0" smtClean="0"/>
              <a:t>	Za 8 okurek zaplatí Zuzana 72 Kč.</a:t>
            </a:r>
            <a:endParaRPr lang="cs-CZ" dirty="0"/>
          </a:p>
        </p:txBody>
      </p:sp>
      <p:pic>
        <p:nvPicPr>
          <p:cNvPr id="1026" name="Picture 2" descr="C:\Users\iolexova\AppData\Local\Microsoft\Windows\Temporary Internet Files\Content.IE5\973GPVAL\MC9004124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980728"/>
            <a:ext cx="2376264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iolexova\AppData\Local\Microsoft\Windows\Temporary Internet Files\Content.IE5\973GPVAL\MC9002325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3988" y="4778375"/>
            <a:ext cx="2165350" cy="1417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Použité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dirty="0"/>
              <a:t>http:// </a:t>
            </a:r>
            <a:r>
              <a:rPr lang="cs-CZ" dirty="0" smtClean="0"/>
              <a:t>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107</Words>
  <Application>Microsoft Office PowerPoint</Application>
  <PresentationFormat>Předvádění na obrazovce (4:3)</PresentationFormat>
  <Paragraphs>52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Prezentace aplikace PowerPoint</vt:lpstr>
      <vt:lpstr>Škrtni číslo, které není násobkem čísla 9</vt:lpstr>
      <vt:lpstr>Vypočítej</vt:lpstr>
      <vt:lpstr>Vypočítej</vt:lpstr>
      <vt:lpstr>Slovní úlohy</vt:lpstr>
      <vt:lpstr>Řešení slovních úloh</vt:lpstr>
      <vt:lpstr>Použité zdroje</vt:lpstr>
    </vt:vector>
  </TitlesOfParts>
  <Company>Your Organization Name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Your User Name</dc:creator>
  <cp:lastModifiedBy>User</cp:lastModifiedBy>
  <cp:revision>14</cp:revision>
  <dcterms:created xsi:type="dcterms:W3CDTF">2012-05-06T09:26:55Z</dcterms:created>
  <dcterms:modified xsi:type="dcterms:W3CDTF">2012-06-27T16:41:18Z</dcterms:modified>
</cp:coreProperties>
</file>