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1" r:id="rId3"/>
    <p:sldId id="256" r:id="rId4"/>
    <p:sldId id="258" r:id="rId5"/>
    <p:sldId id="259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VY_32_INOVACE_11_SLOVNÍ DRUHY_SLOVESA 2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</a:t>
          </a:r>
          <a:r>
            <a:rPr lang="cs-CZ" smtClean="0"/>
            <a:t>: Slovesa 2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5CD4E12-5BBC-4E59-9F59-F9B71CF080F5}">
      <dgm:prSet/>
      <dgm:spPr/>
      <dgm:t>
        <a:bodyPr/>
        <a:lstStyle/>
        <a:p>
          <a:pPr rtl="0"/>
          <a:r>
            <a:rPr lang="cs-CZ" smtClean="0"/>
            <a:t>Vytvořeno: únor 2012</a:t>
          </a:r>
          <a:endParaRPr lang="cs-CZ" dirty="0"/>
        </a:p>
      </dgm:t>
    </dgm:pt>
    <dgm:pt modelId="{F0F3C2C9-E16E-48FE-81BB-AAE13EF99B0F}" type="parTrans" cxnId="{1D830377-F21B-4DDF-98F1-EF492AFA2619}">
      <dgm:prSet/>
      <dgm:spPr/>
      <dgm:t>
        <a:bodyPr/>
        <a:lstStyle/>
        <a:p>
          <a:endParaRPr lang="cs-CZ"/>
        </a:p>
      </dgm:t>
    </dgm:pt>
    <dgm:pt modelId="{C2250910-0949-4E44-A2B6-27EDCD787161}" type="sibTrans" cxnId="{1D830377-F21B-4DDF-98F1-EF492AFA2619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F995D9B5-3059-432F-B328-142EE27C367E}" type="pres">
      <dgm:prSet presAssocID="{75CD4E12-5BBC-4E59-9F59-F9B71CF080F5}" presName="vertSpace6" presStyleLbl="node1" presStyleIdx="4" presStyleCnt="6"/>
      <dgm:spPr/>
      <dgm:t>
        <a:bodyPr/>
        <a:lstStyle/>
        <a:p>
          <a:endParaRPr lang="cs-CZ"/>
        </a:p>
      </dgm:t>
    </dgm:pt>
    <dgm:pt modelId="{81FCF29B-D6E8-4B29-BF60-591BC0CF94FD}" type="pres">
      <dgm:prSet presAssocID="{75CD4E12-5BBC-4E59-9F59-F9B71CF080F5}" presName="circle6" presStyleLbl="node1" presStyleIdx="5" presStyleCnt="6"/>
      <dgm:spPr/>
      <dgm:t>
        <a:bodyPr/>
        <a:lstStyle/>
        <a:p>
          <a:endParaRPr lang="cs-CZ"/>
        </a:p>
      </dgm:t>
    </dgm:pt>
    <dgm:pt modelId="{667DBAED-3240-4983-9751-FE9882988AA6}" type="pres">
      <dgm:prSet presAssocID="{75CD4E12-5BBC-4E59-9F59-F9B71CF080F5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4CF94A-F35A-43D1-93EF-A8FE9AE3A367}" type="pres">
      <dgm:prSet presAssocID="{75CD4E12-5BBC-4E59-9F59-F9B71CF080F5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D2CF9D5-C4A8-4BA9-BF1E-1D0FC87AB571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48878CD-380E-4CBC-A6C0-9BBB350503FA}" type="presOf" srcId="{75CD4E12-5BBC-4E59-9F59-F9B71CF080F5}" destId="{667DBAED-3240-4983-9751-FE9882988AA6}" srcOrd="0" destOrd="0" presId="urn:microsoft.com/office/officeart/2005/8/layout/target3"/>
    <dgm:cxn modelId="{E3CA469F-5114-414A-A59F-6C4C5E91FE1D}" type="presOf" srcId="{D1D4F407-5343-4D3F-B5B9-D407B03CAEB4}" destId="{AED2198E-93D5-4001-81B4-73124B309672}" srcOrd="1" destOrd="0" presId="urn:microsoft.com/office/officeart/2005/8/layout/target3"/>
    <dgm:cxn modelId="{DE5AE1AD-15FA-4021-A3E7-64060F2E0568}" type="presOf" srcId="{75CD4E12-5BBC-4E59-9F59-F9B71CF080F5}" destId="{C54CF94A-F35A-43D1-93EF-A8FE9AE3A367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29A2F23-E5B1-4F9C-BA89-98E0D1E175A3}" type="presOf" srcId="{4C35D32F-0EAB-4CD7-82EE-45574DC2A586}" destId="{890E4F0B-2866-4A3F-A3C7-2A14B1797930}" srcOrd="1" destOrd="0" presId="urn:microsoft.com/office/officeart/2005/8/layout/target3"/>
    <dgm:cxn modelId="{A018274E-9146-45F0-A814-20A533AA7DA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D830377-F21B-4DDF-98F1-EF492AFA2619}" srcId="{757F3AB3-0718-4624-B441-E567A8F0AB56}" destId="{75CD4E12-5BBC-4E59-9F59-F9B71CF080F5}" srcOrd="5" destOrd="0" parTransId="{F0F3C2C9-E16E-48FE-81BB-AAE13EF99B0F}" sibTransId="{C2250910-0949-4E44-A2B6-27EDCD787161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8A8801D-3A94-4837-A882-4C79A59EA87D}" type="presOf" srcId="{757F3AB3-0718-4624-B441-E567A8F0AB56}" destId="{333A1088-737F-45CB-B68E-254E46348037}" srcOrd="0" destOrd="0" presId="urn:microsoft.com/office/officeart/2005/8/layout/target3"/>
    <dgm:cxn modelId="{1AB859F3-BC82-4B0A-A049-0430DF41BBA3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6D5F9E6-E6D7-4B3A-AAC1-EA54C54AA58E}" type="presOf" srcId="{4C35D32F-0EAB-4CD7-82EE-45574DC2A586}" destId="{8BEBB6EC-1DAA-4CAC-8A25-BC0FCBD5DBD5}" srcOrd="0" destOrd="0" presId="urn:microsoft.com/office/officeart/2005/8/layout/target3"/>
    <dgm:cxn modelId="{19046F08-B030-439A-836A-4BFC79250F33}" type="presOf" srcId="{D1B46980-6531-4606-95E6-44980827E919}" destId="{2BE915AB-18AA-4053-B92C-3BFC9ED204BB}" srcOrd="1" destOrd="0" presId="urn:microsoft.com/office/officeart/2005/8/layout/target3"/>
    <dgm:cxn modelId="{77B355A6-4230-4FA2-8E78-436F9EDC8AE4}" type="presOf" srcId="{D1B46980-6531-4606-95E6-44980827E919}" destId="{6140AFEC-043D-4C43-A2F9-D0F5331DF3A3}" srcOrd="0" destOrd="0" presId="urn:microsoft.com/office/officeart/2005/8/layout/target3"/>
    <dgm:cxn modelId="{599BAC2D-0F4F-4453-8319-D2853BEF0417}" type="presOf" srcId="{B651F6E3-6281-48DB-9319-2AEAFDAE7572}" destId="{619D679B-A015-4ECF-8348-D1034C574F40}" srcOrd="0" destOrd="0" presId="urn:microsoft.com/office/officeart/2005/8/layout/target3"/>
    <dgm:cxn modelId="{27519335-8360-4291-BB58-8478E32AF089}" type="presOf" srcId="{B651F6E3-6281-48DB-9319-2AEAFDAE7572}" destId="{6BB5E863-4638-4E1D-BFDE-399D028AC4ED}" srcOrd="1" destOrd="0" presId="urn:microsoft.com/office/officeart/2005/8/layout/target3"/>
    <dgm:cxn modelId="{377CCAA6-5A47-4891-A96D-6465E5BA4403}" type="presParOf" srcId="{333A1088-737F-45CB-B68E-254E46348037}" destId="{F5ABB229-8D3B-4694-996A-96F23CF14429}" srcOrd="0" destOrd="0" presId="urn:microsoft.com/office/officeart/2005/8/layout/target3"/>
    <dgm:cxn modelId="{371D8DE7-2359-49F4-8BA0-B25F9ACB10E6}" type="presParOf" srcId="{333A1088-737F-45CB-B68E-254E46348037}" destId="{F41139FD-01EE-4571-8B17-4FB00FC51163}" srcOrd="1" destOrd="0" presId="urn:microsoft.com/office/officeart/2005/8/layout/target3"/>
    <dgm:cxn modelId="{1C157386-A537-4507-9B39-8597529E9375}" type="presParOf" srcId="{333A1088-737F-45CB-B68E-254E46348037}" destId="{D005CE8C-CC26-4C3E-AC11-E15060ECD759}" srcOrd="2" destOrd="0" presId="urn:microsoft.com/office/officeart/2005/8/layout/target3"/>
    <dgm:cxn modelId="{0B0DCB7F-BB30-4DB3-8B95-2D33135A08E9}" type="presParOf" srcId="{333A1088-737F-45CB-B68E-254E46348037}" destId="{2C702D82-9B77-49B7-9568-BB8EB47C3372}" srcOrd="3" destOrd="0" presId="urn:microsoft.com/office/officeart/2005/8/layout/target3"/>
    <dgm:cxn modelId="{DEBF14E7-A165-43E7-BE2B-4B8A8D651512}" type="presParOf" srcId="{333A1088-737F-45CB-B68E-254E46348037}" destId="{A52A0455-90FF-4808-ABD0-F02540D31D5A}" srcOrd="4" destOrd="0" presId="urn:microsoft.com/office/officeart/2005/8/layout/target3"/>
    <dgm:cxn modelId="{B7C1EFD0-E83E-4C76-BBF3-DAB46D5F2563}" type="presParOf" srcId="{333A1088-737F-45CB-B68E-254E46348037}" destId="{6140AFEC-043D-4C43-A2F9-D0F5331DF3A3}" srcOrd="5" destOrd="0" presId="urn:microsoft.com/office/officeart/2005/8/layout/target3"/>
    <dgm:cxn modelId="{F9AE0670-1945-46FD-A798-50F03FEEE31F}" type="presParOf" srcId="{333A1088-737F-45CB-B68E-254E46348037}" destId="{9358AC05-5D7D-4327-9F80-1AD486AEA664}" srcOrd="6" destOrd="0" presId="urn:microsoft.com/office/officeart/2005/8/layout/target3"/>
    <dgm:cxn modelId="{E71A9FC9-CCB3-45AE-A9AE-CC06E0104EF0}" type="presParOf" srcId="{333A1088-737F-45CB-B68E-254E46348037}" destId="{313FC574-E1CD-4FB4-B054-0B805CE0447D}" srcOrd="7" destOrd="0" presId="urn:microsoft.com/office/officeart/2005/8/layout/target3"/>
    <dgm:cxn modelId="{96AC7CA2-084C-46F8-B181-2F140737317A}" type="presParOf" srcId="{333A1088-737F-45CB-B68E-254E46348037}" destId="{619D679B-A015-4ECF-8348-D1034C574F40}" srcOrd="8" destOrd="0" presId="urn:microsoft.com/office/officeart/2005/8/layout/target3"/>
    <dgm:cxn modelId="{81EBBA38-399E-4342-8151-62A798A18B7E}" type="presParOf" srcId="{333A1088-737F-45CB-B68E-254E46348037}" destId="{322283A8-4A27-4CDA-BAE3-F381106A9174}" srcOrd="9" destOrd="0" presId="urn:microsoft.com/office/officeart/2005/8/layout/target3"/>
    <dgm:cxn modelId="{32707E8F-19B3-492C-97D2-73F6D8935A4D}" type="presParOf" srcId="{333A1088-737F-45CB-B68E-254E46348037}" destId="{FFC9F71D-1B4F-4AD9-A4A6-86ADEFC8AF5C}" srcOrd="10" destOrd="0" presId="urn:microsoft.com/office/officeart/2005/8/layout/target3"/>
    <dgm:cxn modelId="{1551DD93-F0D6-4690-BB29-BC5C884F5022}" type="presParOf" srcId="{333A1088-737F-45CB-B68E-254E46348037}" destId="{25B08C86-7E15-44DC-BE7F-FFB55DD49D12}" srcOrd="11" destOrd="0" presId="urn:microsoft.com/office/officeart/2005/8/layout/target3"/>
    <dgm:cxn modelId="{C6BEF91E-2DD4-4CBE-869A-51BA38F05EFD}" type="presParOf" srcId="{333A1088-737F-45CB-B68E-254E46348037}" destId="{76644BE8-9D7C-4C09-B250-3D10AF48CBB7}" srcOrd="12" destOrd="0" presId="urn:microsoft.com/office/officeart/2005/8/layout/target3"/>
    <dgm:cxn modelId="{B5C60E42-E0EA-429F-8A13-C9ED2BA2B009}" type="presParOf" srcId="{333A1088-737F-45CB-B68E-254E46348037}" destId="{EE85B701-7295-41C0-BA7A-34D3756A2AE6}" srcOrd="13" destOrd="0" presId="urn:microsoft.com/office/officeart/2005/8/layout/target3"/>
    <dgm:cxn modelId="{7A388982-3C53-4977-B9CE-BDB64F2FCDD7}" type="presParOf" srcId="{333A1088-737F-45CB-B68E-254E46348037}" destId="{8BEBB6EC-1DAA-4CAC-8A25-BC0FCBD5DBD5}" srcOrd="14" destOrd="0" presId="urn:microsoft.com/office/officeart/2005/8/layout/target3"/>
    <dgm:cxn modelId="{063F4319-93DE-43FA-A7E8-70827A4F755A}" type="presParOf" srcId="{333A1088-737F-45CB-B68E-254E46348037}" destId="{F995D9B5-3059-432F-B328-142EE27C367E}" srcOrd="15" destOrd="0" presId="urn:microsoft.com/office/officeart/2005/8/layout/target3"/>
    <dgm:cxn modelId="{5FEDB485-7B7A-48D6-904E-5161A578A5BF}" type="presParOf" srcId="{333A1088-737F-45CB-B68E-254E46348037}" destId="{81FCF29B-D6E8-4B29-BF60-591BC0CF94FD}" srcOrd="16" destOrd="0" presId="urn:microsoft.com/office/officeart/2005/8/layout/target3"/>
    <dgm:cxn modelId="{C18E5699-F0E5-493F-BF43-E0B220FF6492}" type="presParOf" srcId="{333A1088-737F-45CB-B68E-254E46348037}" destId="{667DBAED-3240-4983-9751-FE9882988AA6}" srcOrd="17" destOrd="0" presId="urn:microsoft.com/office/officeart/2005/8/layout/target3"/>
    <dgm:cxn modelId="{2D0AE276-F268-4CF6-AED1-24F4D48334D6}" type="presParOf" srcId="{333A1088-737F-45CB-B68E-254E46348037}" destId="{AED2198E-93D5-4001-81B4-73124B309672}" srcOrd="18" destOrd="0" presId="urn:microsoft.com/office/officeart/2005/8/layout/target3"/>
    <dgm:cxn modelId="{1E8039E4-3102-4059-9A1B-D7E779300F5F}" type="presParOf" srcId="{333A1088-737F-45CB-B68E-254E46348037}" destId="{2BE915AB-18AA-4053-B92C-3BFC9ED204BB}" srcOrd="19" destOrd="0" presId="urn:microsoft.com/office/officeart/2005/8/layout/target3"/>
    <dgm:cxn modelId="{B4CC3899-1A0C-4689-BAE0-7126B1C7861B}" type="presParOf" srcId="{333A1088-737F-45CB-B68E-254E46348037}" destId="{6BB5E863-4638-4E1D-BFDE-399D028AC4ED}" srcOrd="20" destOrd="0" presId="urn:microsoft.com/office/officeart/2005/8/layout/target3"/>
    <dgm:cxn modelId="{5B1070E5-2E49-4EAB-A18B-2EF274DFD919}" type="presParOf" srcId="{333A1088-737F-45CB-B68E-254E46348037}" destId="{5A5FFA88-C948-4069-8E93-59FA12366E83}" srcOrd="21" destOrd="0" presId="urn:microsoft.com/office/officeart/2005/8/layout/target3"/>
    <dgm:cxn modelId="{51095043-2B3B-43A6-B80C-578A3ED46CC7}" type="presParOf" srcId="{333A1088-737F-45CB-B68E-254E46348037}" destId="{890E4F0B-2866-4A3F-A3C7-2A14B1797930}" srcOrd="22" destOrd="0" presId="urn:microsoft.com/office/officeart/2005/8/layout/target3"/>
    <dgm:cxn modelId="{C9F323F0-EFDD-4010-BE22-8F8AC4B05E93}" type="presParOf" srcId="{333A1088-737F-45CB-B68E-254E46348037}" destId="{C54CF94A-F35A-43D1-93EF-A8FE9AE3A367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VY_32_INOVACE_11_SLOVNÍ DRUHY_SLOVESA 2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1400" kern="1200" smtClean="0"/>
            <a:t>: Slovesa 2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81FCF29B-D6E8-4B29-BF60-591BC0CF94FD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67DBAED-3240-4983-9751-FE9882988AA6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únor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FD8EE-4116-487A-A305-D7FE9430472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43E8D-84B5-4F5E-8466-063CE4A2A6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FD8EE-4116-487A-A305-D7FE9430472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43E8D-84B5-4F5E-8466-063CE4A2A6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FD8EE-4116-487A-A305-D7FE9430472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43E8D-84B5-4F5E-8466-063CE4A2A6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FD8EE-4116-487A-A305-D7FE9430472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43E8D-84B5-4F5E-8466-063CE4A2A6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FD8EE-4116-487A-A305-D7FE9430472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43E8D-84B5-4F5E-8466-063CE4A2A6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FD8EE-4116-487A-A305-D7FE9430472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43E8D-84B5-4F5E-8466-063CE4A2A6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FD8EE-4116-487A-A305-D7FE9430472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43E8D-84B5-4F5E-8466-063CE4A2A6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FD8EE-4116-487A-A305-D7FE9430472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43E8D-84B5-4F5E-8466-063CE4A2A6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FD8EE-4116-487A-A305-D7FE9430472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43E8D-84B5-4F5E-8466-063CE4A2A6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FD8EE-4116-487A-A305-D7FE9430472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43E8D-84B5-4F5E-8466-063CE4A2A6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FD8EE-4116-487A-A305-D7FE9430472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43E8D-84B5-4F5E-8466-063CE4A2A6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3FD8EE-4116-487A-A305-D7FE9430472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143E8D-84B5-4F5E-8466-063CE4A2A6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759353363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4019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	Prezentace je určena žákům 3. ročníku ZŠ a je vhodná pro interaktivní tabuli. Slouží </a:t>
            </a:r>
            <a:r>
              <a:rPr lang="cs-CZ" dirty="0" smtClean="0"/>
              <a:t>                          k </a:t>
            </a:r>
            <a:r>
              <a:rPr lang="cs-CZ" dirty="0" smtClean="0"/>
              <a:t>procvičení probrané látky. Některou stránku lze využít k samostatné práci.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Slovní druhy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Slovesa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Slovesa 2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43050"/>
            <a:ext cx="8572560" cy="485778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	</a:t>
            </a:r>
            <a:r>
              <a:rPr lang="cs-CZ" sz="3600" b="1" dirty="0" smtClean="0"/>
              <a:t>Zakroužkuj jen slovesa</a:t>
            </a:r>
            <a:endParaRPr lang="cs-CZ" b="1" dirty="0" smtClean="0"/>
          </a:p>
          <a:p>
            <a:pPr>
              <a:buNone/>
            </a:pPr>
            <a:r>
              <a:rPr lang="cs-CZ" dirty="0"/>
              <a:t>z</a:t>
            </a:r>
            <a:r>
              <a:rPr lang="cs-CZ" dirty="0" smtClean="0"/>
              <a:t>pívat, vařit, my, sto, hodně, malujeme, naše, jde,</a:t>
            </a:r>
          </a:p>
          <a:p>
            <a:pPr>
              <a:buNone/>
            </a:pPr>
            <a:r>
              <a:rPr lang="cs-CZ" dirty="0"/>
              <a:t>p</a:t>
            </a:r>
            <a:r>
              <a:rPr lang="cs-CZ" dirty="0" smtClean="0"/>
              <a:t>átý, škola, tancuje, rostou, děkuje, řidič, řídí, nový</a:t>
            </a:r>
          </a:p>
          <a:p>
            <a:pPr>
              <a:buNone/>
            </a:pPr>
            <a:endParaRPr lang="cs-CZ" b="1" dirty="0"/>
          </a:p>
          <a:p>
            <a:pPr>
              <a:buNone/>
            </a:pPr>
            <a:r>
              <a:rPr lang="cs-CZ" b="1" dirty="0" smtClean="0"/>
              <a:t>		</a:t>
            </a:r>
            <a:r>
              <a:rPr lang="cs-CZ" sz="3600" b="1" dirty="0" smtClean="0"/>
              <a:t>Vymysli slovesa začínající hláskou N</a:t>
            </a:r>
            <a:endParaRPr lang="cs-CZ" b="1" dirty="0" smtClean="0"/>
          </a:p>
          <a:p>
            <a:pPr>
              <a:buNone/>
            </a:pPr>
            <a:r>
              <a:rPr lang="cs-CZ" dirty="0" smtClean="0"/>
              <a:t>Např. nakupuje, namaluje, nepíše, namaže, nespí…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dirty="0" smtClean="0"/>
              <a:t>		( Vymyslíš jich alespoň třicet? Kdo jich vymyslí nejvíce?)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vhodná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dirty="0" smtClean="0"/>
              <a:t>	</a:t>
            </a:r>
            <a:r>
              <a:rPr lang="cs-CZ" sz="3400" dirty="0" smtClean="0"/>
              <a:t>řidič</a:t>
            </a:r>
          </a:p>
          <a:p>
            <a:pPr>
              <a:buNone/>
            </a:pPr>
            <a:r>
              <a:rPr lang="cs-CZ" sz="3400" dirty="0"/>
              <a:t>	</a:t>
            </a:r>
            <a:r>
              <a:rPr lang="cs-CZ" sz="3400" dirty="0" smtClean="0"/>
              <a:t>kohout</a:t>
            </a:r>
          </a:p>
          <a:p>
            <a:pPr>
              <a:buNone/>
            </a:pPr>
            <a:r>
              <a:rPr lang="cs-CZ" sz="3400" dirty="0"/>
              <a:t>	</a:t>
            </a:r>
            <a:r>
              <a:rPr lang="cs-CZ" sz="3400" dirty="0" smtClean="0"/>
              <a:t>tanečník</a:t>
            </a:r>
          </a:p>
          <a:p>
            <a:pPr>
              <a:buNone/>
            </a:pPr>
            <a:r>
              <a:rPr lang="cs-CZ" sz="3400" dirty="0"/>
              <a:t>	</a:t>
            </a:r>
            <a:r>
              <a:rPr lang="cs-CZ" sz="3400" dirty="0" smtClean="0"/>
              <a:t>sportovec</a:t>
            </a:r>
          </a:p>
          <a:p>
            <a:pPr>
              <a:buNone/>
            </a:pPr>
            <a:r>
              <a:rPr lang="cs-CZ" sz="3400" dirty="0"/>
              <a:t>	</a:t>
            </a:r>
            <a:r>
              <a:rPr lang="cs-CZ" sz="3400" dirty="0" smtClean="0"/>
              <a:t>komín</a:t>
            </a:r>
          </a:p>
          <a:p>
            <a:pPr>
              <a:buNone/>
            </a:pPr>
            <a:r>
              <a:rPr lang="cs-CZ" sz="3400" dirty="0"/>
              <a:t>	</a:t>
            </a:r>
            <a:r>
              <a:rPr lang="cs-CZ" sz="3400" dirty="0" smtClean="0"/>
              <a:t>budík					</a:t>
            </a:r>
          </a:p>
          <a:p>
            <a:pPr>
              <a:buNone/>
            </a:pPr>
            <a:endParaRPr lang="cs-CZ" sz="3400" dirty="0"/>
          </a:p>
          <a:p>
            <a:pPr>
              <a:buNone/>
            </a:pPr>
            <a:r>
              <a:rPr lang="cs-CZ" sz="3400" dirty="0"/>
              <a:t>	</a:t>
            </a:r>
            <a:r>
              <a:rPr lang="cs-CZ" sz="3400" dirty="0" smtClean="0"/>
              <a:t>   ,               ,                ,             ,       , </a:t>
            </a:r>
          </a:p>
          <a:p>
            <a:pPr>
              <a:buNone/>
            </a:pPr>
            <a:endParaRPr lang="cs-CZ" sz="3600" dirty="0"/>
          </a:p>
        </p:txBody>
      </p:sp>
      <p:pic>
        <p:nvPicPr>
          <p:cNvPr id="1026" name="Picture 2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8625" y="3645024"/>
            <a:ext cx="1952531" cy="2076261"/>
          </a:xfrm>
          <a:prstGeom prst="rect">
            <a:avLst/>
          </a:prstGeom>
          <a:noFill/>
        </p:spPr>
      </p:pic>
      <p:cxnSp>
        <p:nvCxnSpPr>
          <p:cNvPr id="6" name="Přímá spojovací čára 5"/>
          <p:cNvCxnSpPr/>
          <p:nvPr/>
        </p:nvCxnSpPr>
        <p:spPr>
          <a:xfrm>
            <a:off x="1857356" y="2071678"/>
            <a:ext cx="592935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285984" y="2643182"/>
            <a:ext cx="550072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500298" y="3214686"/>
            <a:ext cx="528641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714612" y="3786190"/>
            <a:ext cx="4464875" cy="79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071670" y="4357694"/>
            <a:ext cx="464347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000232" y="4929198"/>
            <a:ext cx="492922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14282" y="5572140"/>
            <a:ext cx="1285884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dirty="0" smtClean="0"/>
              <a:t>kouří</a:t>
            </a:r>
            <a:endParaRPr lang="cs-CZ" sz="3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85852" y="5572140"/>
            <a:ext cx="157163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dirty="0" smtClean="0"/>
              <a:t>tancuje</a:t>
            </a:r>
            <a:endParaRPr lang="cs-CZ" sz="3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57488" y="5572140"/>
            <a:ext cx="171451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dirty="0" smtClean="0"/>
              <a:t>sportuje</a:t>
            </a:r>
            <a:endParaRPr lang="cs-CZ" sz="3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00562" y="5572140"/>
            <a:ext cx="142876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dirty="0" smtClean="0"/>
              <a:t>kokrhá</a:t>
            </a:r>
            <a:endParaRPr lang="cs-CZ" sz="3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857884" y="5572140"/>
            <a:ext cx="85725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dirty="0" smtClean="0"/>
              <a:t>řídí</a:t>
            </a:r>
            <a:endParaRPr lang="cs-CZ" sz="3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43702" y="5572140"/>
            <a:ext cx="135732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dirty="0" smtClean="0"/>
              <a:t>budí</a:t>
            </a:r>
            <a:endParaRPr lang="cs-CZ" sz="3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1.71138E-6 L 0.5783 -0.25162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900" y="-12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2222E-6 2.53469E-6 L 0.47257 -0.41952 " pathEditMode="relative" ptsTypes="AA">
                                      <p:cBhvr>
                                        <p:cTn id="1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24607E-6 L 0.2592 -0.33603 " pathEditMode="relative" rAng="0" ptsTypes="AA">
                                      <p:cBhvr>
                                        <p:cTn id="1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00" y="-16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24607E-6 L 0.17379 -0.50393 " pathEditMode="relative" rAng="0" ptsTypes="AA">
                                      <p:cBhvr>
                                        <p:cTn id="1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700" y="-25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53469E-6 L 0.0552 -0.58742 " pathEditMode="relative" ptsTypes="AA">
                                      <p:cBhvr>
                                        <p:cTn id="22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24607E-6 L -0.11163 -0.16836 " pathEditMode="relative" rAng="0" ptsTypes="AA">
                                      <p:cBhvr>
                                        <p:cTn id="26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600" y="-8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Změň podstatná jména (názvy činností) na slovesa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8868"/>
            <a:ext cx="8229600" cy="421484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(to)  plavání			plavat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        kreslení	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        učení		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        zpívání	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        běhání						        uklízení						        vaření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1026" name="Picture 2" descr="C:\Users\iolexova\AppData\Local\Microsoft\Windows\Temporary Internet Files\Content.IE5\8YG17CPO\MC9002997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124744"/>
            <a:ext cx="1665288" cy="181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	plavat - plavu, plave, plaveme……</a:t>
            </a:r>
          </a:p>
          <a:p>
            <a:pPr>
              <a:buNone/>
            </a:pPr>
            <a:r>
              <a:rPr lang="cs-CZ" dirty="0" smtClean="0"/>
              <a:t>		kreslit - kreslíš, kreslíte, kreslíme…</a:t>
            </a:r>
          </a:p>
          <a:p>
            <a:pPr>
              <a:buNone/>
            </a:pPr>
            <a:r>
              <a:rPr lang="cs-CZ" dirty="0" smtClean="0"/>
              <a:t>		učit - učí, učíš, učíme, učíte…..</a:t>
            </a:r>
          </a:p>
          <a:p>
            <a:pPr>
              <a:buNone/>
            </a:pPr>
            <a:r>
              <a:rPr lang="cs-CZ" dirty="0" smtClean="0"/>
              <a:t>		zpívat - zpívám, zpíváš, zpíváme…</a:t>
            </a:r>
          </a:p>
          <a:p>
            <a:pPr>
              <a:buNone/>
            </a:pPr>
            <a:r>
              <a:rPr lang="cs-CZ" dirty="0" smtClean="0"/>
              <a:t>		běhat - běhám, běháš, běháte…</a:t>
            </a:r>
          </a:p>
          <a:p>
            <a:pPr>
              <a:buNone/>
            </a:pPr>
            <a:r>
              <a:rPr lang="cs-CZ" dirty="0" smtClean="0"/>
              <a:t>		uklízet - uklízíš, uklízíte, uklízíme…</a:t>
            </a:r>
          </a:p>
          <a:p>
            <a:pPr>
              <a:buNone/>
            </a:pPr>
            <a:r>
              <a:rPr lang="cs-CZ" dirty="0" smtClean="0"/>
              <a:t>		vařit - vařím, vaří, vaříte….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52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Slovní druhy</vt:lpstr>
      <vt:lpstr>Slovesa 2</vt:lpstr>
      <vt:lpstr>Doplň vhodná slovesa</vt:lpstr>
      <vt:lpstr>Změň podstatná jména (názvy činností) na slovesa</vt:lpstr>
      <vt:lpstr>Řešení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Your User Name</dc:creator>
  <cp:lastModifiedBy>Dum</cp:lastModifiedBy>
  <cp:revision>24</cp:revision>
  <dcterms:created xsi:type="dcterms:W3CDTF">2012-02-29T07:43:39Z</dcterms:created>
  <dcterms:modified xsi:type="dcterms:W3CDTF">2012-06-26T16:37:38Z</dcterms:modified>
</cp:coreProperties>
</file>