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VY_32_INOVACE_11_VYJMENOVANÁ SLOVA_PROCVIČOVÁNÍ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C0D0D0-500F-4089-AB7C-084E77B0510A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listopad 2011</a:t>
          </a:r>
          <a:endParaRPr lang="cs-CZ" dirty="0"/>
        </a:p>
      </dgm:t>
    </dgm:pt>
    <dgm:pt modelId="{061D4872-7146-4A11-B7FE-8F68CD1009A8}" type="parTrans" cxnId="{C4DBC802-C2C4-4962-B723-D07A554AB539}">
      <dgm:prSet/>
      <dgm:spPr/>
      <dgm:t>
        <a:bodyPr/>
        <a:lstStyle/>
        <a:p>
          <a:endParaRPr lang="cs-CZ"/>
        </a:p>
      </dgm:t>
    </dgm:pt>
    <dgm:pt modelId="{9B4160C1-87C6-462A-98DA-E99C607E4DFF}" type="sibTrans" cxnId="{C4DBC802-C2C4-4962-B723-D07A554AB53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8DFE407-D52B-4F1B-B22D-AFE3F3E9484A}" type="pres">
      <dgm:prSet presAssocID="{7EC0D0D0-500F-4089-AB7C-084E77B0510A}" presName="vertSpace6" presStyleLbl="node1" presStyleIdx="4" presStyleCnt="6"/>
      <dgm:spPr/>
      <dgm:t>
        <a:bodyPr/>
        <a:lstStyle/>
        <a:p>
          <a:endParaRPr lang="cs-CZ"/>
        </a:p>
      </dgm:t>
    </dgm:pt>
    <dgm:pt modelId="{531068DE-7CCE-4FC5-A856-5D37DA491066}" type="pres">
      <dgm:prSet presAssocID="{7EC0D0D0-500F-4089-AB7C-084E77B0510A}" presName="circle6" presStyleLbl="node1" presStyleIdx="5" presStyleCnt="6"/>
      <dgm:spPr/>
      <dgm:t>
        <a:bodyPr/>
        <a:lstStyle/>
        <a:p>
          <a:endParaRPr lang="cs-CZ"/>
        </a:p>
      </dgm:t>
    </dgm:pt>
    <dgm:pt modelId="{06E1AB2E-4E26-4CA0-A8C8-816A8DF5B735}" type="pres">
      <dgm:prSet presAssocID="{7EC0D0D0-500F-4089-AB7C-084E77B0510A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C6CC96-BAC4-4706-BACC-069705556252}" type="pres">
      <dgm:prSet presAssocID="{7EC0D0D0-500F-4089-AB7C-084E77B0510A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25FE22-A0E7-4CD3-A6EA-785144767201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9D94C9-D36B-4AA2-A8EF-DC96859318C4}" type="presOf" srcId="{D1B46980-6531-4606-95E6-44980827E919}" destId="{2BE915AB-18AA-4053-B92C-3BFC9ED204BB}" srcOrd="1" destOrd="0" presId="urn:microsoft.com/office/officeart/2005/8/layout/target3"/>
    <dgm:cxn modelId="{CB6D575A-093B-43A3-8314-776BF422EA0B}" type="presOf" srcId="{757F3AB3-0718-4624-B441-E567A8F0AB56}" destId="{333A1088-737F-45CB-B68E-254E46348037}" srcOrd="0" destOrd="0" presId="urn:microsoft.com/office/officeart/2005/8/layout/target3"/>
    <dgm:cxn modelId="{2799E21C-2682-41F2-9884-1D8A5C554A56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3E6679-D381-408E-B0D8-022A8D493415}" type="presOf" srcId="{D1D4F407-5343-4D3F-B5B9-D407B03CAEB4}" destId="{AED2198E-93D5-4001-81B4-73124B309672}" srcOrd="1" destOrd="0" presId="urn:microsoft.com/office/officeart/2005/8/layout/target3"/>
    <dgm:cxn modelId="{04236776-28B4-4970-9B1D-E873B89D96D1}" type="presOf" srcId="{B651F6E3-6281-48DB-9319-2AEAFDAE7572}" destId="{6BB5E863-4638-4E1D-BFDE-399D028AC4ED}" srcOrd="1" destOrd="0" presId="urn:microsoft.com/office/officeart/2005/8/layout/target3"/>
    <dgm:cxn modelId="{A8EB20AA-3B20-4857-808D-F353055C498E}" type="presOf" srcId="{D1B46980-6531-4606-95E6-44980827E919}" destId="{6140AFEC-043D-4C43-A2F9-D0F5331DF3A3}" srcOrd="0" destOrd="0" presId="urn:microsoft.com/office/officeart/2005/8/layout/target3"/>
    <dgm:cxn modelId="{FFB65526-1958-4781-ADF4-7A61EEBE1708}" type="presOf" srcId="{B651F6E3-6281-48DB-9319-2AEAFDAE7572}" destId="{619D679B-A015-4ECF-8348-D1034C574F40}" srcOrd="0" destOrd="0" presId="urn:microsoft.com/office/officeart/2005/8/layout/target3"/>
    <dgm:cxn modelId="{1E1D521C-A99C-4F2B-A8E6-4D209AC71877}" type="presOf" srcId="{D1D4F407-5343-4D3F-B5B9-D407B03CAEB4}" destId="{D005CE8C-CC26-4C3E-AC11-E15060ECD759}" srcOrd="0" destOrd="0" presId="urn:microsoft.com/office/officeart/2005/8/layout/target3"/>
    <dgm:cxn modelId="{4FB99FDC-AA59-4E6A-809E-3E189F8FBC1F}" type="presOf" srcId="{7EC0D0D0-500F-4089-AB7C-084E77B0510A}" destId="{9AC6CC96-BAC4-4706-BACC-069705556252}" srcOrd="1" destOrd="0" presId="urn:microsoft.com/office/officeart/2005/8/layout/target3"/>
    <dgm:cxn modelId="{C4DBC802-C2C4-4962-B723-D07A554AB539}" srcId="{757F3AB3-0718-4624-B441-E567A8F0AB56}" destId="{7EC0D0D0-500F-4089-AB7C-084E77B0510A}" srcOrd="5" destOrd="0" parTransId="{061D4872-7146-4A11-B7FE-8F68CD1009A8}" sibTransId="{9B4160C1-87C6-462A-98DA-E99C607E4DF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683173-4DC4-4E4A-9F32-C07E8E206ADB}" type="presOf" srcId="{7EC0D0D0-500F-4089-AB7C-084E77B0510A}" destId="{06E1AB2E-4E26-4CA0-A8C8-816A8DF5B735}" srcOrd="0" destOrd="0" presId="urn:microsoft.com/office/officeart/2005/8/layout/target3"/>
    <dgm:cxn modelId="{3B91BA6A-3897-4424-8562-87E9C3F1367C}" type="presOf" srcId="{4C35D32F-0EAB-4CD7-82EE-45574DC2A586}" destId="{8BEBB6EC-1DAA-4CAC-8A25-BC0FCBD5DBD5}" srcOrd="0" destOrd="0" presId="urn:microsoft.com/office/officeart/2005/8/layout/target3"/>
    <dgm:cxn modelId="{562AED6C-6243-4DF5-9F03-AF8AFF6BA72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FA9D0BC-7B90-40BA-A89C-20EFF85C87A8}" type="presParOf" srcId="{333A1088-737F-45CB-B68E-254E46348037}" destId="{F5ABB229-8D3B-4694-996A-96F23CF14429}" srcOrd="0" destOrd="0" presId="urn:microsoft.com/office/officeart/2005/8/layout/target3"/>
    <dgm:cxn modelId="{517E23F0-A081-47A2-A25F-4ED5D4DEDB5F}" type="presParOf" srcId="{333A1088-737F-45CB-B68E-254E46348037}" destId="{F41139FD-01EE-4571-8B17-4FB00FC51163}" srcOrd="1" destOrd="0" presId="urn:microsoft.com/office/officeart/2005/8/layout/target3"/>
    <dgm:cxn modelId="{79854ED8-A5E9-4F64-AE9E-F06D4F28B800}" type="presParOf" srcId="{333A1088-737F-45CB-B68E-254E46348037}" destId="{D005CE8C-CC26-4C3E-AC11-E15060ECD759}" srcOrd="2" destOrd="0" presId="urn:microsoft.com/office/officeart/2005/8/layout/target3"/>
    <dgm:cxn modelId="{1952BD7A-1B5D-4936-A7F2-362A328C1EC6}" type="presParOf" srcId="{333A1088-737F-45CB-B68E-254E46348037}" destId="{2C702D82-9B77-49B7-9568-BB8EB47C3372}" srcOrd="3" destOrd="0" presId="urn:microsoft.com/office/officeart/2005/8/layout/target3"/>
    <dgm:cxn modelId="{2B45D566-82A3-4603-85B1-496423AA2796}" type="presParOf" srcId="{333A1088-737F-45CB-B68E-254E46348037}" destId="{A52A0455-90FF-4808-ABD0-F02540D31D5A}" srcOrd="4" destOrd="0" presId="urn:microsoft.com/office/officeart/2005/8/layout/target3"/>
    <dgm:cxn modelId="{9ADE8336-ACA7-4A64-910F-F305CD04D681}" type="presParOf" srcId="{333A1088-737F-45CB-B68E-254E46348037}" destId="{6140AFEC-043D-4C43-A2F9-D0F5331DF3A3}" srcOrd="5" destOrd="0" presId="urn:microsoft.com/office/officeart/2005/8/layout/target3"/>
    <dgm:cxn modelId="{C5F8F636-2EBD-4456-9A24-02A70FC6DDF1}" type="presParOf" srcId="{333A1088-737F-45CB-B68E-254E46348037}" destId="{9358AC05-5D7D-4327-9F80-1AD486AEA664}" srcOrd="6" destOrd="0" presId="urn:microsoft.com/office/officeart/2005/8/layout/target3"/>
    <dgm:cxn modelId="{01511AF7-39CE-4EC2-A870-789FB6FFCC36}" type="presParOf" srcId="{333A1088-737F-45CB-B68E-254E46348037}" destId="{313FC574-E1CD-4FB4-B054-0B805CE0447D}" srcOrd="7" destOrd="0" presId="urn:microsoft.com/office/officeart/2005/8/layout/target3"/>
    <dgm:cxn modelId="{92FB0DB3-5572-43D8-B7CD-38CA7E6E49A3}" type="presParOf" srcId="{333A1088-737F-45CB-B68E-254E46348037}" destId="{619D679B-A015-4ECF-8348-D1034C574F40}" srcOrd="8" destOrd="0" presId="urn:microsoft.com/office/officeart/2005/8/layout/target3"/>
    <dgm:cxn modelId="{2628C827-E070-49AA-AF91-0EBC51DD0F76}" type="presParOf" srcId="{333A1088-737F-45CB-B68E-254E46348037}" destId="{322283A8-4A27-4CDA-BAE3-F381106A9174}" srcOrd="9" destOrd="0" presId="urn:microsoft.com/office/officeart/2005/8/layout/target3"/>
    <dgm:cxn modelId="{E90CBC3D-DE4E-4F54-B028-F34B0A0E9E9E}" type="presParOf" srcId="{333A1088-737F-45CB-B68E-254E46348037}" destId="{FFC9F71D-1B4F-4AD9-A4A6-86ADEFC8AF5C}" srcOrd="10" destOrd="0" presId="urn:microsoft.com/office/officeart/2005/8/layout/target3"/>
    <dgm:cxn modelId="{3F1F072F-4766-421F-8C36-B0F9D6822A93}" type="presParOf" srcId="{333A1088-737F-45CB-B68E-254E46348037}" destId="{25B08C86-7E15-44DC-BE7F-FFB55DD49D12}" srcOrd="11" destOrd="0" presId="urn:microsoft.com/office/officeart/2005/8/layout/target3"/>
    <dgm:cxn modelId="{174BA192-91E8-45FF-A248-6C2ED70B28FF}" type="presParOf" srcId="{333A1088-737F-45CB-B68E-254E46348037}" destId="{76644BE8-9D7C-4C09-B250-3D10AF48CBB7}" srcOrd="12" destOrd="0" presId="urn:microsoft.com/office/officeart/2005/8/layout/target3"/>
    <dgm:cxn modelId="{C72B22C6-7061-4E4E-B989-0FED0F01DEEF}" type="presParOf" srcId="{333A1088-737F-45CB-B68E-254E46348037}" destId="{EE85B701-7295-41C0-BA7A-34D3756A2AE6}" srcOrd="13" destOrd="0" presId="urn:microsoft.com/office/officeart/2005/8/layout/target3"/>
    <dgm:cxn modelId="{16AFC6CA-F025-4775-9848-406BCC0F9B9C}" type="presParOf" srcId="{333A1088-737F-45CB-B68E-254E46348037}" destId="{8BEBB6EC-1DAA-4CAC-8A25-BC0FCBD5DBD5}" srcOrd="14" destOrd="0" presId="urn:microsoft.com/office/officeart/2005/8/layout/target3"/>
    <dgm:cxn modelId="{0C3E7888-C8F4-47FC-8D94-64B247C5729D}" type="presParOf" srcId="{333A1088-737F-45CB-B68E-254E46348037}" destId="{38DFE407-D52B-4F1B-B22D-AFE3F3E9484A}" srcOrd="15" destOrd="0" presId="urn:microsoft.com/office/officeart/2005/8/layout/target3"/>
    <dgm:cxn modelId="{F42A0C86-56B2-4A5F-B359-5D2E4EB81DA6}" type="presParOf" srcId="{333A1088-737F-45CB-B68E-254E46348037}" destId="{531068DE-7CCE-4FC5-A856-5D37DA491066}" srcOrd="16" destOrd="0" presId="urn:microsoft.com/office/officeart/2005/8/layout/target3"/>
    <dgm:cxn modelId="{BC711881-80AE-4E09-AE05-A37A1CB208EA}" type="presParOf" srcId="{333A1088-737F-45CB-B68E-254E46348037}" destId="{06E1AB2E-4E26-4CA0-A8C8-816A8DF5B735}" srcOrd="17" destOrd="0" presId="urn:microsoft.com/office/officeart/2005/8/layout/target3"/>
    <dgm:cxn modelId="{191FD642-3834-4348-91C6-B29378D5AAF2}" type="presParOf" srcId="{333A1088-737F-45CB-B68E-254E46348037}" destId="{AED2198E-93D5-4001-81B4-73124B309672}" srcOrd="18" destOrd="0" presId="urn:microsoft.com/office/officeart/2005/8/layout/target3"/>
    <dgm:cxn modelId="{518B72FF-FC70-406B-A62F-03AEFD48C12E}" type="presParOf" srcId="{333A1088-737F-45CB-B68E-254E46348037}" destId="{2BE915AB-18AA-4053-B92C-3BFC9ED204BB}" srcOrd="19" destOrd="0" presId="urn:microsoft.com/office/officeart/2005/8/layout/target3"/>
    <dgm:cxn modelId="{3E520CCD-E41B-427E-98DA-3C9B49A6E17C}" type="presParOf" srcId="{333A1088-737F-45CB-B68E-254E46348037}" destId="{6BB5E863-4638-4E1D-BFDE-399D028AC4ED}" srcOrd="20" destOrd="0" presId="urn:microsoft.com/office/officeart/2005/8/layout/target3"/>
    <dgm:cxn modelId="{C95DAEC2-0FA8-497C-9E60-9E2EF49A9971}" type="presParOf" srcId="{333A1088-737F-45CB-B68E-254E46348037}" destId="{5A5FFA88-C948-4069-8E93-59FA12366E83}" srcOrd="21" destOrd="0" presId="urn:microsoft.com/office/officeart/2005/8/layout/target3"/>
    <dgm:cxn modelId="{B0C4E7BC-187D-4C36-B63C-E645B864524B}" type="presParOf" srcId="{333A1088-737F-45CB-B68E-254E46348037}" destId="{890E4F0B-2866-4A3F-A3C7-2A14B1797930}" srcOrd="22" destOrd="0" presId="urn:microsoft.com/office/officeart/2005/8/layout/target3"/>
    <dgm:cxn modelId="{6AF9782E-7832-4DF5-A515-FCF3F8D7C644}" type="presParOf" srcId="{333A1088-737F-45CB-B68E-254E46348037}" destId="{9AC6CC96-BAC4-4706-BACC-06970555625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VY_32_INOVACE_11_VYJMENOVANÁ SLOVA_PROCVIČOVÁNÍ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31068DE-7CCE-4FC5-A856-5D37DA49106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E1AB2E-4E26-4CA0-A8C8-816A8DF5B73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00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0A67C-432F-4EEF-8375-753F1A2035C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19459-1C9B-4193-B5FE-8BC9D3C7E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1515656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3995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</a:t>
            </a:r>
            <a:r>
              <a:rPr lang="cs-CZ" dirty="0" smtClean="0"/>
              <a:t>využít                 </a:t>
            </a:r>
            <a:r>
              <a:rPr lang="cs-CZ" dirty="0" smtClean="0"/>
              <a:t>k samostatné práci s kontrolou.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  <a:endParaRPr lang="cs-CZ" sz="6000" b="1" dirty="0"/>
          </a:p>
          <a:p>
            <a:pPr>
              <a:buNone/>
            </a:pPr>
            <a:r>
              <a:rPr lang="cs-CZ" sz="6000" b="1" dirty="0" smtClean="0"/>
              <a:t>		</a:t>
            </a:r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  </a:t>
            </a:r>
            <a:r>
              <a:rPr lang="cs-CZ" dirty="0" err="1" smtClean="0"/>
              <a:t>hovatý</a:t>
            </a:r>
            <a:r>
              <a:rPr lang="cs-CZ" dirty="0" smtClean="0"/>
              <a:t>, p  </a:t>
            </a:r>
            <a:r>
              <a:rPr lang="cs-CZ" dirty="0" err="1" smtClean="0"/>
              <a:t>lník</a:t>
            </a:r>
            <a:r>
              <a:rPr lang="cs-CZ" dirty="0" smtClean="0"/>
              <a:t>, p  </a:t>
            </a:r>
            <a:r>
              <a:rPr lang="cs-CZ" dirty="0" err="1" smtClean="0"/>
              <a:t>rát</a:t>
            </a:r>
            <a:r>
              <a:rPr lang="cs-CZ" dirty="0" smtClean="0"/>
              <a:t>, p  </a:t>
            </a:r>
            <a:r>
              <a:rPr lang="cs-CZ" dirty="0" err="1" smtClean="0"/>
              <a:t>tná</a:t>
            </a:r>
            <a:r>
              <a:rPr lang="cs-CZ" dirty="0" smtClean="0"/>
              <a:t> voda, </a:t>
            </a:r>
            <a:r>
              <a:rPr lang="cs-CZ" dirty="0" err="1" smtClean="0"/>
              <a:t>třp</a:t>
            </a:r>
            <a:r>
              <a:rPr lang="cs-CZ" dirty="0" smtClean="0"/>
              <a:t>  </a:t>
            </a:r>
            <a:r>
              <a:rPr lang="cs-CZ" dirty="0" err="1" smtClean="0"/>
              <a:t>tka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krasop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sné</a:t>
            </a:r>
            <a:r>
              <a:rPr lang="cs-CZ" dirty="0" smtClean="0"/>
              <a:t> p  </a:t>
            </a:r>
            <a:r>
              <a:rPr lang="cs-CZ" dirty="0" err="1" smtClean="0"/>
              <a:t>smo</a:t>
            </a:r>
            <a:r>
              <a:rPr lang="cs-CZ" dirty="0" smtClean="0"/>
              <a:t>, p  </a:t>
            </a:r>
            <a:r>
              <a:rPr lang="cs-CZ" dirty="0" err="1" smtClean="0"/>
              <a:t>tlík</a:t>
            </a:r>
            <a:r>
              <a:rPr lang="cs-CZ" dirty="0" smtClean="0"/>
              <a:t> na p  škoty, </a:t>
            </a:r>
            <a:r>
              <a:rPr lang="cs-CZ" dirty="0" err="1" smtClean="0"/>
              <a:t>ptakop</a:t>
            </a:r>
            <a:r>
              <a:rPr lang="cs-CZ" dirty="0" smtClean="0"/>
              <a:t>  </a:t>
            </a:r>
            <a:r>
              <a:rPr lang="cs-CZ" dirty="0" err="1" smtClean="0"/>
              <a:t>sk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nap  l se p  </a:t>
            </a:r>
            <a:r>
              <a:rPr lang="cs-CZ" dirty="0" err="1" smtClean="0"/>
              <a:t>va</a:t>
            </a:r>
            <a:r>
              <a:rPr lang="cs-CZ" dirty="0" smtClean="0"/>
              <a:t>, </a:t>
            </a:r>
            <a:r>
              <a:rPr lang="cs-CZ" dirty="0" err="1" smtClean="0"/>
              <a:t>zazp</a:t>
            </a:r>
            <a:r>
              <a:rPr lang="cs-CZ" dirty="0" smtClean="0"/>
              <a:t>  vat p  </a:t>
            </a:r>
            <a:r>
              <a:rPr lang="cs-CZ" dirty="0" err="1" smtClean="0"/>
              <a:t>sničku</a:t>
            </a:r>
            <a:r>
              <a:rPr lang="cs-CZ" dirty="0" smtClean="0"/>
              <a:t>, p  </a:t>
            </a:r>
            <a:r>
              <a:rPr lang="cs-CZ" dirty="0" err="1" smtClean="0"/>
              <a:t>voňka</a:t>
            </a:r>
            <a:r>
              <a:rPr lang="cs-CZ" dirty="0" smtClean="0"/>
              <a:t>, p  t,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neop</a:t>
            </a:r>
            <a:r>
              <a:rPr lang="cs-CZ" dirty="0" smtClean="0"/>
              <a:t>  suj, p  </a:t>
            </a:r>
            <a:r>
              <a:rPr lang="cs-CZ" dirty="0" err="1" smtClean="0"/>
              <a:t>lový</a:t>
            </a:r>
            <a:r>
              <a:rPr lang="cs-CZ" dirty="0" smtClean="0"/>
              <a:t> prášek, </a:t>
            </a:r>
            <a:r>
              <a:rPr lang="cs-CZ" dirty="0" err="1" smtClean="0"/>
              <a:t>záp</a:t>
            </a:r>
            <a:r>
              <a:rPr lang="cs-CZ" dirty="0" smtClean="0"/>
              <a:t>  </a:t>
            </a:r>
            <a:r>
              <a:rPr lang="cs-CZ" dirty="0" err="1" smtClean="0"/>
              <a:t>sník</a:t>
            </a:r>
            <a:r>
              <a:rPr lang="cs-CZ" dirty="0" smtClean="0"/>
              <a:t>, p  sek, p  pat,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zaječí p  </a:t>
            </a:r>
            <a:r>
              <a:rPr lang="cs-CZ" dirty="0" err="1" smtClean="0"/>
              <a:t>sk</a:t>
            </a:r>
            <a:r>
              <a:rPr lang="cs-CZ" dirty="0" smtClean="0"/>
              <a:t>, </a:t>
            </a:r>
            <a:r>
              <a:rPr lang="cs-CZ" dirty="0" err="1" smtClean="0"/>
              <a:t>přep</a:t>
            </a:r>
            <a:r>
              <a:rPr lang="cs-CZ" dirty="0" smtClean="0"/>
              <a:t>  </a:t>
            </a:r>
            <a:r>
              <a:rPr lang="cs-CZ" dirty="0" err="1" smtClean="0"/>
              <a:t>chový</a:t>
            </a:r>
            <a:r>
              <a:rPr lang="cs-CZ" dirty="0" smtClean="0"/>
              <a:t> byt, p  </a:t>
            </a:r>
            <a:r>
              <a:rPr lang="cs-CZ" dirty="0" err="1" smtClean="0"/>
              <a:t>tlák</a:t>
            </a:r>
            <a:r>
              <a:rPr lang="cs-CZ" dirty="0" smtClean="0"/>
              <a:t>, </a:t>
            </a:r>
            <a:r>
              <a:rPr lang="cs-CZ" dirty="0" err="1" smtClean="0"/>
              <a:t>třp</a:t>
            </a:r>
            <a:r>
              <a:rPr lang="cs-CZ" dirty="0" smtClean="0"/>
              <a:t>  </a:t>
            </a:r>
            <a:r>
              <a:rPr lang="cs-CZ" dirty="0" err="1" smtClean="0"/>
              <a:t>tí</a:t>
            </a:r>
            <a:r>
              <a:rPr lang="cs-CZ" dirty="0" smtClean="0"/>
              <a:t> se,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  </a:t>
            </a:r>
            <a:r>
              <a:rPr lang="cs-CZ" dirty="0" err="1" smtClean="0"/>
              <a:t>ří</a:t>
            </a:r>
            <a:r>
              <a:rPr lang="cs-CZ" dirty="0" smtClean="0"/>
              <a:t> se radostí, p  </a:t>
            </a:r>
            <a:r>
              <a:rPr lang="cs-CZ" dirty="0" err="1" smtClean="0"/>
              <a:t>lné</a:t>
            </a:r>
            <a:r>
              <a:rPr lang="cs-CZ" dirty="0" smtClean="0"/>
              <a:t> včely, slep  š a netop  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</a:t>
            </a:r>
            <a:r>
              <a:rPr lang="cs-CZ" b="1" dirty="0" smtClean="0"/>
              <a:t>i</a:t>
            </a:r>
            <a:r>
              <a:rPr lang="cs-CZ" dirty="0" smtClean="0"/>
              <a:t>hovatý, p</a:t>
            </a:r>
            <a:r>
              <a:rPr lang="cs-CZ" b="1" dirty="0" smtClean="0"/>
              <a:t>i</a:t>
            </a:r>
            <a:r>
              <a:rPr lang="cs-CZ" dirty="0" smtClean="0"/>
              <a:t>lník, p</a:t>
            </a:r>
            <a:r>
              <a:rPr lang="cs-CZ" b="1" dirty="0" smtClean="0"/>
              <a:t>i</a:t>
            </a:r>
            <a:r>
              <a:rPr lang="cs-CZ" dirty="0" smtClean="0"/>
              <a:t>rát, p</a:t>
            </a:r>
            <a:r>
              <a:rPr lang="cs-CZ" b="1" dirty="0" smtClean="0"/>
              <a:t>i</a:t>
            </a:r>
            <a:r>
              <a:rPr lang="cs-CZ" dirty="0" smtClean="0"/>
              <a:t>tná voda, třp</a:t>
            </a:r>
            <a:r>
              <a:rPr lang="cs-CZ" b="1" dirty="0" smtClean="0"/>
              <a:t>y</a:t>
            </a:r>
            <a:r>
              <a:rPr lang="cs-CZ" dirty="0" smtClean="0"/>
              <a:t>tka,</a:t>
            </a:r>
          </a:p>
          <a:p>
            <a:pPr>
              <a:buNone/>
            </a:pPr>
            <a:r>
              <a:rPr lang="cs-CZ" dirty="0" smtClean="0"/>
              <a:t>	krasop</a:t>
            </a:r>
            <a:r>
              <a:rPr lang="cs-CZ" b="1" dirty="0"/>
              <a:t>i</a:t>
            </a:r>
            <a:r>
              <a:rPr lang="cs-CZ" dirty="0" smtClean="0"/>
              <a:t>sné p</a:t>
            </a:r>
            <a:r>
              <a:rPr lang="cs-CZ" b="1" dirty="0" smtClean="0"/>
              <a:t>í</a:t>
            </a:r>
            <a:r>
              <a:rPr lang="cs-CZ" dirty="0" smtClean="0"/>
              <a:t>smo, p</a:t>
            </a:r>
            <a:r>
              <a:rPr lang="cs-CZ" b="1" dirty="0" smtClean="0"/>
              <a:t>y</a:t>
            </a:r>
            <a:r>
              <a:rPr lang="cs-CZ" dirty="0" smtClean="0"/>
              <a:t>tlík na p</a:t>
            </a:r>
            <a:r>
              <a:rPr lang="cs-CZ" b="1" dirty="0" smtClean="0"/>
              <a:t>i</a:t>
            </a:r>
            <a:r>
              <a:rPr lang="cs-CZ" dirty="0" smtClean="0"/>
              <a:t>škoty, ptakop</a:t>
            </a:r>
            <a:r>
              <a:rPr lang="cs-CZ" b="1" dirty="0" smtClean="0"/>
              <a:t>y</a:t>
            </a:r>
            <a:r>
              <a:rPr lang="cs-CZ" dirty="0" smtClean="0"/>
              <a:t>sk,</a:t>
            </a:r>
          </a:p>
          <a:p>
            <a:pPr>
              <a:buNone/>
            </a:pPr>
            <a:r>
              <a:rPr lang="cs-CZ" dirty="0" smtClean="0"/>
              <a:t>	nap</a:t>
            </a:r>
            <a:r>
              <a:rPr lang="cs-CZ" b="1" dirty="0" smtClean="0"/>
              <a:t>i</a:t>
            </a:r>
            <a:r>
              <a:rPr lang="cs-CZ" dirty="0" smtClean="0"/>
              <a:t>l se p</a:t>
            </a:r>
            <a:r>
              <a:rPr lang="cs-CZ" b="1" dirty="0" smtClean="0"/>
              <a:t>i</a:t>
            </a:r>
            <a:r>
              <a:rPr lang="cs-CZ" dirty="0" smtClean="0"/>
              <a:t>va, zazp</a:t>
            </a:r>
            <a:r>
              <a:rPr lang="cs-CZ" b="1" dirty="0"/>
              <a:t>í</a:t>
            </a:r>
            <a:r>
              <a:rPr lang="cs-CZ" dirty="0" smtClean="0"/>
              <a:t>vat p</a:t>
            </a:r>
            <a:r>
              <a:rPr lang="cs-CZ" b="1" dirty="0" smtClean="0"/>
              <a:t>í</a:t>
            </a:r>
            <a:r>
              <a:rPr lang="cs-CZ" dirty="0" smtClean="0"/>
              <a:t>sničku, p</a:t>
            </a:r>
            <a:r>
              <a:rPr lang="cs-CZ" b="1" dirty="0" smtClean="0"/>
              <a:t>i</a:t>
            </a:r>
            <a:r>
              <a:rPr lang="cs-CZ" dirty="0" smtClean="0"/>
              <a:t>voňka, p</a:t>
            </a:r>
            <a:r>
              <a:rPr lang="cs-CZ" b="1" dirty="0" smtClean="0"/>
              <a:t>í</a:t>
            </a:r>
            <a:r>
              <a:rPr lang="cs-CZ" dirty="0" smtClean="0"/>
              <a:t>t,</a:t>
            </a:r>
          </a:p>
          <a:p>
            <a:pPr>
              <a:buNone/>
            </a:pPr>
            <a:r>
              <a:rPr lang="cs-CZ" dirty="0" smtClean="0"/>
              <a:t>	neop</a:t>
            </a:r>
            <a:r>
              <a:rPr lang="cs-CZ" b="1" dirty="0"/>
              <a:t>i</a:t>
            </a:r>
            <a:r>
              <a:rPr lang="cs-CZ" dirty="0" smtClean="0"/>
              <a:t>suj, p</a:t>
            </a:r>
            <a:r>
              <a:rPr lang="cs-CZ" b="1" dirty="0" smtClean="0"/>
              <a:t>y</a:t>
            </a:r>
            <a:r>
              <a:rPr lang="cs-CZ" dirty="0" smtClean="0"/>
              <a:t>lový prášek, záp</a:t>
            </a:r>
            <a:r>
              <a:rPr lang="cs-CZ" b="1" dirty="0"/>
              <a:t>i</a:t>
            </a:r>
            <a:r>
              <a:rPr lang="cs-CZ" dirty="0" smtClean="0"/>
              <a:t>sník, p</a:t>
            </a:r>
            <a:r>
              <a:rPr lang="cs-CZ" b="1" dirty="0" smtClean="0"/>
              <a:t>í</a:t>
            </a:r>
            <a:r>
              <a:rPr lang="cs-CZ" dirty="0" smtClean="0"/>
              <a:t>sek, p</a:t>
            </a:r>
            <a:r>
              <a:rPr lang="cs-CZ" b="1" dirty="0" smtClean="0"/>
              <a:t>í</a:t>
            </a:r>
            <a:r>
              <a:rPr lang="cs-CZ" dirty="0" smtClean="0"/>
              <a:t>pat,</a:t>
            </a:r>
          </a:p>
          <a:p>
            <a:pPr>
              <a:buNone/>
            </a:pPr>
            <a:r>
              <a:rPr lang="cs-CZ" dirty="0" smtClean="0"/>
              <a:t>	zaječí p</a:t>
            </a:r>
            <a:r>
              <a:rPr lang="cs-CZ" b="1" dirty="0" smtClean="0"/>
              <a:t>y</a:t>
            </a:r>
            <a:r>
              <a:rPr lang="cs-CZ" dirty="0" smtClean="0"/>
              <a:t>sk, přep</a:t>
            </a:r>
            <a:r>
              <a:rPr lang="cs-CZ" b="1" dirty="0"/>
              <a:t>y</a:t>
            </a:r>
            <a:r>
              <a:rPr lang="cs-CZ" dirty="0" smtClean="0"/>
              <a:t>chový byt, p</a:t>
            </a:r>
            <a:r>
              <a:rPr lang="cs-CZ" b="1" dirty="0" smtClean="0"/>
              <a:t>y</a:t>
            </a:r>
            <a:r>
              <a:rPr lang="cs-CZ" dirty="0" smtClean="0"/>
              <a:t>tlák, třp</a:t>
            </a:r>
            <a:r>
              <a:rPr lang="cs-CZ" b="1" dirty="0" smtClean="0"/>
              <a:t>y</a:t>
            </a:r>
            <a:r>
              <a:rPr lang="cs-CZ" dirty="0" smtClean="0"/>
              <a:t>tí se,</a:t>
            </a:r>
          </a:p>
          <a:p>
            <a:pPr>
              <a:buNone/>
            </a:pPr>
            <a:r>
              <a:rPr lang="cs-CZ" dirty="0" smtClean="0"/>
              <a:t>	p</a:t>
            </a:r>
            <a:r>
              <a:rPr lang="cs-CZ" b="1" dirty="0" smtClean="0"/>
              <a:t>ý</a:t>
            </a:r>
            <a:r>
              <a:rPr lang="cs-CZ" dirty="0" smtClean="0"/>
              <a:t>ří se radostí, p</a:t>
            </a:r>
            <a:r>
              <a:rPr lang="cs-CZ" b="1" dirty="0" smtClean="0"/>
              <a:t>i</a:t>
            </a:r>
            <a:r>
              <a:rPr lang="cs-CZ" dirty="0" smtClean="0"/>
              <a:t>lné včely, slep</a:t>
            </a:r>
            <a:r>
              <a:rPr lang="cs-CZ" b="1" dirty="0" smtClean="0"/>
              <a:t>ý</a:t>
            </a:r>
            <a:r>
              <a:rPr lang="cs-CZ" dirty="0" smtClean="0"/>
              <a:t>š a netop</a:t>
            </a:r>
            <a:r>
              <a:rPr lang="cs-CZ" b="1" dirty="0" smtClean="0"/>
              <a:t>ý</a:t>
            </a:r>
            <a:r>
              <a:rPr lang="cs-CZ" dirty="0" smtClean="0"/>
              <a:t>r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232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04664"/>
            <a:ext cx="1093960" cy="185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J8ITXIWI\MC9000556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1113" y="285750"/>
            <a:ext cx="16192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J8ITXIWI\MC900331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4812" y="5593769"/>
            <a:ext cx="1812925" cy="114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Pep</a:t>
            </a:r>
            <a:r>
              <a:rPr lang="cs-CZ" dirty="0" smtClean="0"/>
              <a:t>  k p  ská na p  </a:t>
            </a:r>
            <a:r>
              <a:rPr lang="cs-CZ" dirty="0" err="1" smtClean="0"/>
              <a:t>šťalku</a:t>
            </a:r>
            <a:r>
              <a:rPr lang="cs-CZ" dirty="0" smtClean="0"/>
              <a:t>. Děda p  </a:t>
            </a:r>
            <a:r>
              <a:rPr lang="cs-CZ" dirty="0" err="1" smtClean="0"/>
              <a:t>še</a:t>
            </a:r>
            <a:r>
              <a:rPr lang="cs-CZ" dirty="0" smtClean="0"/>
              <a:t> </a:t>
            </a:r>
            <a:r>
              <a:rPr lang="cs-CZ" dirty="0" err="1" smtClean="0"/>
              <a:t>dop</a:t>
            </a:r>
            <a:r>
              <a:rPr lang="cs-CZ" dirty="0" smtClean="0"/>
              <a:t>  s.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Děti p  </a:t>
            </a:r>
            <a:r>
              <a:rPr lang="cs-CZ" dirty="0" err="1" smtClean="0"/>
              <a:t>ší</a:t>
            </a:r>
            <a:r>
              <a:rPr lang="cs-CZ" dirty="0" smtClean="0"/>
              <a:t> do p  </a:t>
            </a:r>
            <a:r>
              <a:rPr lang="cs-CZ" dirty="0" err="1" smtClean="0"/>
              <a:t>sanky</a:t>
            </a:r>
            <a:r>
              <a:rPr lang="cs-CZ" dirty="0" smtClean="0"/>
              <a:t>. P  </a:t>
            </a:r>
            <a:r>
              <a:rPr lang="cs-CZ" dirty="0" err="1" smtClean="0"/>
              <a:t>tlák</a:t>
            </a:r>
            <a:r>
              <a:rPr lang="cs-CZ" dirty="0" smtClean="0"/>
              <a:t> odnáší kořist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 p  tli</a:t>
            </a:r>
            <a:r>
              <a:rPr lang="cs-CZ" dirty="0" smtClean="0"/>
              <a:t>. P  </a:t>
            </a:r>
            <a:r>
              <a:rPr lang="cs-CZ" dirty="0" err="1" smtClean="0"/>
              <a:t>lné</a:t>
            </a:r>
            <a:r>
              <a:rPr lang="cs-CZ" dirty="0" smtClean="0"/>
              <a:t> včely </a:t>
            </a:r>
            <a:r>
              <a:rPr lang="cs-CZ" dirty="0" err="1" smtClean="0"/>
              <a:t>op</a:t>
            </a:r>
            <a:r>
              <a:rPr lang="cs-CZ" dirty="0" smtClean="0"/>
              <a:t>  </a:t>
            </a:r>
            <a:r>
              <a:rPr lang="cs-CZ" dirty="0" err="1" smtClean="0"/>
              <a:t>lují</a:t>
            </a:r>
            <a:r>
              <a:rPr lang="cs-CZ" dirty="0" smtClean="0"/>
              <a:t> květy. Tatínek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op</a:t>
            </a:r>
            <a:r>
              <a:rPr lang="cs-CZ" dirty="0" smtClean="0"/>
              <a:t>  </a:t>
            </a:r>
            <a:r>
              <a:rPr lang="cs-CZ" dirty="0" err="1" smtClean="0"/>
              <a:t>luje</a:t>
            </a:r>
            <a:r>
              <a:rPr lang="cs-CZ" dirty="0" smtClean="0"/>
              <a:t> p  </a:t>
            </a:r>
            <a:r>
              <a:rPr lang="cs-CZ" dirty="0" err="1" smtClean="0"/>
              <a:t>lníkem</a:t>
            </a:r>
            <a:r>
              <a:rPr lang="cs-CZ" dirty="0" smtClean="0"/>
              <a:t> kus železa. Kop  ta a kop  </a:t>
            </a:r>
            <a:r>
              <a:rPr lang="cs-CZ" dirty="0" err="1" smtClean="0"/>
              <a:t>tka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chrání prsty kop  </a:t>
            </a:r>
            <a:r>
              <a:rPr lang="cs-CZ" dirty="0" err="1" smtClean="0"/>
              <a:t>tníků</a:t>
            </a:r>
            <a:r>
              <a:rPr lang="cs-CZ" dirty="0" smtClean="0"/>
              <a:t>. Vytrhej kopřivy a p  r.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Pep</a:t>
            </a:r>
            <a:r>
              <a:rPr lang="cs-CZ" b="1" dirty="0" err="1" smtClean="0"/>
              <a:t>í</a:t>
            </a:r>
            <a:r>
              <a:rPr lang="cs-CZ" dirty="0" err="1" smtClean="0"/>
              <a:t>k</a:t>
            </a:r>
            <a:r>
              <a:rPr lang="cs-CZ" dirty="0" smtClean="0"/>
              <a:t> p</a:t>
            </a:r>
            <a:r>
              <a:rPr lang="cs-CZ" b="1" dirty="0" smtClean="0"/>
              <a:t>í</a:t>
            </a:r>
            <a:r>
              <a:rPr lang="cs-CZ" dirty="0" smtClean="0"/>
              <a:t>ská na p</a:t>
            </a:r>
            <a:r>
              <a:rPr lang="cs-CZ" b="1" dirty="0" smtClean="0"/>
              <a:t>í</a:t>
            </a:r>
            <a:r>
              <a:rPr lang="cs-CZ" dirty="0" smtClean="0"/>
              <a:t>šťalku. Děda p</a:t>
            </a:r>
            <a:r>
              <a:rPr lang="cs-CZ" b="1" dirty="0" smtClean="0"/>
              <a:t>í</a:t>
            </a:r>
            <a:r>
              <a:rPr lang="cs-CZ" dirty="0" smtClean="0"/>
              <a:t>še dop</a:t>
            </a:r>
            <a:r>
              <a:rPr lang="cs-CZ" b="1" dirty="0"/>
              <a:t>i</a:t>
            </a:r>
            <a:r>
              <a:rPr lang="cs-CZ" dirty="0" smtClean="0"/>
              <a:t>s.</a:t>
            </a:r>
          </a:p>
          <a:p>
            <a:pPr>
              <a:buNone/>
            </a:pPr>
            <a:r>
              <a:rPr lang="cs-CZ" dirty="0" smtClean="0"/>
              <a:t>	Děti p</a:t>
            </a:r>
            <a:r>
              <a:rPr lang="cs-CZ" b="1" dirty="0" smtClean="0"/>
              <a:t>í</a:t>
            </a:r>
            <a:r>
              <a:rPr lang="cs-CZ" dirty="0" smtClean="0"/>
              <a:t>ší do p</a:t>
            </a:r>
            <a:r>
              <a:rPr lang="cs-CZ" b="1" dirty="0" smtClean="0"/>
              <a:t>í</a:t>
            </a:r>
            <a:r>
              <a:rPr lang="cs-CZ" dirty="0" smtClean="0"/>
              <a:t>sanky. P</a:t>
            </a:r>
            <a:r>
              <a:rPr lang="cs-CZ" b="1" dirty="0" smtClean="0"/>
              <a:t>y</a:t>
            </a:r>
            <a:r>
              <a:rPr lang="cs-CZ" dirty="0" smtClean="0"/>
              <a:t>tlák odnáší kořist</a:t>
            </a:r>
          </a:p>
          <a:p>
            <a:pPr>
              <a:buNone/>
            </a:pPr>
            <a:r>
              <a:rPr lang="cs-CZ" dirty="0" smtClean="0"/>
              <a:t>	v p</a:t>
            </a:r>
            <a:r>
              <a:rPr lang="cs-CZ" b="1" dirty="0" smtClean="0"/>
              <a:t>y</a:t>
            </a:r>
            <a:r>
              <a:rPr lang="cs-CZ" dirty="0" smtClean="0"/>
              <a:t>tli</a:t>
            </a:r>
            <a:r>
              <a:rPr lang="cs-CZ" dirty="0" smtClean="0"/>
              <a:t>. P</a:t>
            </a:r>
            <a:r>
              <a:rPr lang="cs-CZ" b="1" dirty="0" smtClean="0"/>
              <a:t>i</a:t>
            </a:r>
            <a:r>
              <a:rPr lang="cs-CZ" dirty="0" smtClean="0"/>
              <a:t>lné </a:t>
            </a:r>
            <a:r>
              <a:rPr lang="cs-CZ" dirty="0" smtClean="0"/>
              <a:t>včely op</a:t>
            </a:r>
            <a:r>
              <a:rPr lang="cs-CZ" b="1" dirty="0"/>
              <a:t>y</a:t>
            </a:r>
            <a:r>
              <a:rPr lang="cs-CZ" dirty="0" smtClean="0"/>
              <a:t>lují květy. Tatínek </a:t>
            </a:r>
          </a:p>
          <a:p>
            <a:pPr>
              <a:buNone/>
            </a:pPr>
            <a:r>
              <a:rPr lang="cs-CZ" dirty="0" smtClean="0"/>
              <a:t>	op</a:t>
            </a:r>
            <a:r>
              <a:rPr lang="cs-CZ" b="1" dirty="0" smtClean="0"/>
              <a:t>i</a:t>
            </a:r>
            <a:r>
              <a:rPr lang="cs-CZ" dirty="0" smtClean="0"/>
              <a:t>luje p</a:t>
            </a:r>
            <a:r>
              <a:rPr lang="cs-CZ" b="1" dirty="0" smtClean="0"/>
              <a:t>i</a:t>
            </a:r>
            <a:r>
              <a:rPr lang="cs-CZ" dirty="0" smtClean="0"/>
              <a:t>lníkem kus železa. Kop</a:t>
            </a:r>
            <a:r>
              <a:rPr lang="cs-CZ" b="1" dirty="0" smtClean="0"/>
              <a:t>y</a:t>
            </a:r>
            <a:r>
              <a:rPr lang="cs-CZ" dirty="0" smtClean="0"/>
              <a:t>ta a kop</a:t>
            </a:r>
            <a:r>
              <a:rPr lang="cs-CZ" b="1" dirty="0" smtClean="0"/>
              <a:t>ý</a:t>
            </a:r>
            <a:r>
              <a:rPr lang="cs-CZ" dirty="0" smtClean="0"/>
              <a:t>tka</a:t>
            </a:r>
          </a:p>
          <a:p>
            <a:pPr>
              <a:buNone/>
            </a:pPr>
            <a:r>
              <a:rPr lang="cs-CZ" dirty="0" smtClean="0"/>
              <a:t>	chrání prsty kop</a:t>
            </a:r>
            <a:r>
              <a:rPr lang="cs-CZ" b="1" dirty="0" smtClean="0"/>
              <a:t>y</a:t>
            </a:r>
            <a:r>
              <a:rPr lang="cs-CZ" dirty="0" smtClean="0"/>
              <a:t>tníků. Vytrhej kopřivy a p</a:t>
            </a:r>
            <a:r>
              <a:rPr lang="cs-CZ" b="1" dirty="0" smtClean="0"/>
              <a:t>ý</a:t>
            </a:r>
            <a:r>
              <a:rPr lang="cs-CZ" dirty="0" smtClean="0"/>
              <a:t>r.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iolexova\AppData\Local\Microsoft\Windows\Temporary Internet Files\Content.IE5\973GPVAL\MC900240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75764" y="566512"/>
            <a:ext cx="1377255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olexova\AppData\Local\Microsoft\Windows\Temporary Internet Files\Content.IE5\SGZDVU3R\MC9002169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45062"/>
            <a:ext cx="1811337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olexova\AppData\Local\Microsoft\Windows\Temporary Internet Files\Content.IE5\973GPVAL\MC9002407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3425" y="4686300"/>
            <a:ext cx="1814513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35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Doplň y, i </vt:lpstr>
      <vt:lpstr>Řešení</vt:lpstr>
      <vt:lpstr>Doplň y, i 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11</cp:revision>
  <dcterms:created xsi:type="dcterms:W3CDTF">2012-04-23T16:46:48Z</dcterms:created>
  <dcterms:modified xsi:type="dcterms:W3CDTF">2012-06-26T16:40:21Z</dcterms:modified>
</cp:coreProperties>
</file>