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VY_32_INOVACE_12_NÁSOBENÍ A DĚLENÍ_NÁSOBENÍ A DĚLENÍ ČÍSLY 10 A 100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Bc. Iva Olexová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Násobení a dělení čísly 10 a 100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F0B71629-DB0A-4E8E-B822-8A87D97DBD3F}">
      <dgm:prSet/>
      <dgm:spPr/>
      <dgm:t>
        <a:bodyPr/>
        <a:lstStyle/>
        <a:p>
          <a:pPr rtl="0"/>
          <a:r>
            <a:rPr lang="cs-CZ" dirty="0" smtClean="0"/>
            <a:t>Vytvořeno: leden 2012</a:t>
          </a:r>
          <a:endParaRPr lang="cs-CZ" dirty="0"/>
        </a:p>
      </dgm:t>
    </dgm:pt>
    <dgm:pt modelId="{25ECEFA5-A0E1-41D5-911A-6ED7E832B32D}" type="parTrans" cxnId="{DF4DC304-6EAC-4D0B-994F-3630CCB03297}">
      <dgm:prSet/>
      <dgm:spPr/>
      <dgm:t>
        <a:bodyPr/>
        <a:lstStyle/>
        <a:p>
          <a:endParaRPr lang="cs-CZ"/>
        </a:p>
      </dgm:t>
    </dgm:pt>
    <dgm:pt modelId="{124852C7-FF6F-4C75-B7A1-FE4987EA2175}" type="sibTrans" cxnId="{DF4DC304-6EAC-4D0B-994F-3630CCB0329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F787CCDA-E48D-4ADA-8CFE-F17BED6A75D7}" type="pres">
      <dgm:prSet presAssocID="{F0B71629-DB0A-4E8E-B822-8A87D97DBD3F}" presName="vertSpace6" presStyleLbl="node1" presStyleIdx="4" presStyleCnt="6"/>
      <dgm:spPr/>
      <dgm:t>
        <a:bodyPr/>
        <a:lstStyle/>
        <a:p>
          <a:endParaRPr lang="cs-CZ"/>
        </a:p>
      </dgm:t>
    </dgm:pt>
    <dgm:pt modelId="{37BDF1F3-8DD3-4B49-BD60-D34EF99319A6}" type="pres">
      <dgm:prSet presAssocID="{F0B71629-DB0A-4E8E-B822-8A87D97DBD3F}" presName="circle6" presStyleLbl="node1" presStyleIdx="5" presStyleCnt="6"/>
      <dgm:spPr/>
      <dgm:t>
        <a:bodyPr/>
        <a:lstStyle/>
        <a:p>
          <a:endParaRPr lang="cs-CZ"/>
        </a:p>
      </dgm:t>
    </dgm:pt>
    <dgm:pt modelId="{8E068AB9-8944-42A0-8778-5B9D861AA02D}" type="pres">
      <dgm:prSet presAssocID="{F0B71629-DB0A-4E8E-B822-8A87D97DBD3F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5C0CE9-12F4-4664-A2D8-42204983B7D9}" type="pres">
      <dgm:prSet presAssocID="{F0B71629-DB0A-4E8E-B822-8A87D97DBD3F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BB81CAB-B5ED-4679-BE91-0FF6E1110931}" type="presOf" srcId="{D1D4F407-5343-4D3F-B5B9-D407B03CAEB4}" destId="{AED2198E-93D5-4001-81B4-73124B309672}" srcOrd="1" destOrd="0" presId="urn:microsoft.com/office/officeart/2005/8/layout/target3"/>
    <dgm:cxn modelId="{90D424BC-F789-41EB-92D2-3F51BE2B6B5F}" type="presOf" srcId="{B651F6E3-6281-48DB-9319-2AEAFDAE7572}" destId="{619D679B-A015-4ECF-8348-D1034C574F40}" srcOrd="0" destOrd="0" presId="urn:microsoft.com/office/officeart/2005/8/layout/target3"/>
    <dgm:cxn modelId="{3A0D6004-39D1-4522-AE81-D6A16B5F3142}" type="presOf" srcId="{D1D4F407-5343-4D3F-B5B9-D407B03CAEB4}" destId="{D005CE8C-CC26-4C3E-AC11-E15060ECD759}" srcOrd="0" destOrd="0" presId="urn:microsoft.com/office/officeart/2005/8/layout/target3"/>
    <dgm:cxn modelId="{6C6850DB-612D-4DFE-AEC2-640F97C08D9E}" type="presOf" srcId="{F0B71629-DB0A-4E8E-B822-8A87D97DBD3F}" destId="{8E068AB9-8944-42A0-8778-5B9D861AA02D}" srcOrd="0" destOrd="0" presId="urn:microsoft.com/office/officeart/2005/8/layout/target3"/>
    <dgm:cxn modelId="{E13ED7FB-D1E3-4B29-91B3-711D0AFA1621}" type="presOf" srcId="{B651F6E3-6281-48DB-9319-2AEAFDAE7572}" destId="{6BB5E863-4638-4E1D-BFDE-399D028AC4ED}" srcOrd="1" destOrd="0" presId="urn:microsoft.com/office/officeart/2005/8/layout/target3"/>
    <dgm:cxn modelId="{83C252A5-1035-4CCB-89F5-406479C71BC4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B9298276-CDA8-4D83-9011-656ABFDFCCB9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62D5A4B-BAF5-4CBE-B2F9-96F42848BE20}" type="presOf" srcId="{4C35D32F-0EAB-4CD7-82EE-45574DC2A586}" destId="{8BEBB6EC-1DAA-4CAC-8A25-BC0FCBD5DBD5}" srcOrd="0" destOrd="0" presId="urn:microsoft.com/office/officeart/2005/8/layout/target3"/>
    <dgm:cxn modelId="{DA4DCF33-628C-49E1-9D73-D9C29A0C0A1A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F4DC304-6EAC-4D0B-994F-3630CCB03297}" srcId="{757F3AB3-0718-4624-B441-E567A8F0AB56}" destId="{F0B71629-DB0A-4E8E-B822-8A87D97DBD3F}" srcOrd="5" destOrd="0" parTransId="{25ECEFA5-A0E1-41D5-911A-6ED7E832B32D}" sibTransId="{124852C7-FF6F-4C75-B7A1-FE4987EA2175}"/>
    <dgm:cxn modelId="{4FAD2A5C-1B66-4246-8B8E-5068BEEF9A07}" type="presOf" srcId="{F0B71629-DB0A-4E8E-B822-8A87D97DBD3F}" destId="{0E5C0CE9-12F4-4664-A2D8-42204983B7D9}" srcOrd="1" destOrd="0" presId="urn:microsoft.com/office/officeart/2005/8/layout/target3"/>
    <dgm:cxn modelId="{000D639D-5C17-4EFB-953A-E6BFD6AAB4D6}" type="presOf" srcId="{4C35D32F-0EAB-4CD7-82EE-45574DC2A586}" destId="{890E4F0B-2866-4A3F-A3C7-2A14B1797930}" srcOrd="1" destOrd="0" presId="urn:microsoft.com/office/officeart/2005/8/layout/target3"/>
    <dgm:cxn modelId="{C182A2F7-6B34-44E2-A1AF-B3921F36E6EF}" type="presOf" srcId="{D1B46980-6531-4606-95E6-44980827E919}" destId="{6140AFEC-043D-4C43-A2F9-D0F5331DF3A3}" srcOrd="0" destOrd="0" presId="urn:microsoft.com/office/officeart/2005/8/layout/target3"/>
    <dgm:cxn modelId="{8DA52AA4-A9F0-4B88-BE71-0A94644400B0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3A2E731-4CA9-45D9-ADA9-E00027F6D1B0}" type="presParOf" srcId="{333A1088-737F-45CB-B68E-254E46348037}" destId="{F5ABB229-8D3B-4694-996A-96F23CF14429}" srcOrd="0" destOrd="0" presId="urn:microsoft.com/office/officeart/2005/8/layout/target3"/>
    <dgm:cxn modelId="{94879C40-3130-4AFD-9B73-BC548B7FCC10}" type="presParOf" srcId="{333A1088-737F-45CB-B68E-254E46348037}" destId="{F41139FD-01EE-4571-8B17-4FB00FC51163}" srcOrd="1" destOrd="0" presId="urn:microsoft.com/office/officeart/2005/8/layout/target3"/>
    <dgm:cxn modelId="{5A3AB870-0730-4FF1-B9D6-7F6127F39F80}" type="presParOf" srcId="{333A1088-737F-45CB-B68E-254E46348037}" destId="{D005CE8C-CC26-4C3E-AC11-E15060ECD759}" srcOrd="2" destOrd="0" presId="urn:microsoft.com/office/officeart/2005/8/layout/target3"/>
    <dgm:cxn modelId="{BE5890D7-B265-475C-B129-83102E9B05C4}" type="presParOf" srcId="{333A1088-737F-45CB-B68E-254E46348037}" destId="{2C702D82-9B77-49B7-9568-BB8EB47C3372}" srcOrd="3" destOrd="0" presId="urn:microsoft.com/office/officeart/2005/8/layout/target3"/>
    <dgm:cxn modelId="{F17375E8-5A97-46E2-BCCD-A06263F834EF}" type="presParOf" srcId="{333A1088-737F-45CB-B68E-254E46348037}" destId="{A52A0455-90FF-4808-ABD0-F02540D31D5A}" srcOrd="4" destOrd="0" presId="urn:microsoft.com/office/officeart/2005/8/layout/target3"/>
    <dgm:cxn modelId="{8A1935D5-D7F7-48E2-AF11-FF48FA6CEAB6}" type="presParOf" srcId="{333A1088-737F-45CB-B68E-254E46348037}" destId="{6140AFEC-043D-4C43-A2F9-D0F5331DF3A3}" srcOrd="5" destOrd="0" presId="urn:microsoft.com/office/officeart/2005/8/layout/target3"/>
    <dgm:cxn modelId="{B200C8F6-47FA-4D4E-A5C0-938DCC00E9A8}" type="presParOf" srcId="{333A1088-737F-45CB-B68E-254E46348037}" destId="{9358AC05-5D7D-4327-9F80-1AD486AEA664}" srcOrd="6" destOrd="0" presId="urn:microsoft.com/office/officeart/2005/8/layout/target3"/>
    <dgm:cxn modelId="{2F994152-67D2-4ACF-90A7-848C4F2B4B24}" type="presParOf" srcId="{333A1088-737F-45CB-B68E-254E46348037}" destId="{313FC574-E1CD-4FB4-B054-0B805CE0447D}" srcOrd="7" destOrd="0" presId="urn:microsoft.com/office/officeart/2005/8/layout/target3"/>
    <dgm:cxn modelId="{B6078A5E-0888-4844-B209-CCEAAFC14B20}" type="presParOf" srcId="{333A1088-737F-45CB-B68E-254E46348037}" destId="{619D679B-A015-4ECF-8348-D1034C574F40}" srcOrd="8" destOrd="0" presId="urn:microsoft.com/office/officeart/2005/8/layout/target3"/>
    <dgm:cxn modelId="{E4010DCD-40C6-4147-AD95-C77252E7CB76}" type="presParOf" srcId="{333A1088-737F-45CB-B68E-254E46348037}" destId="{322283A8-4A27-4CDA-BAE3-F381106A9174}" srcOrd="9" destOrd="0" presId="urn:microsoft.com/office/officeart/2005/8/layout/target3"/>
    <dgm:cxn modelId="{86460B93-054E-4D37-8F55-D44E51E3A7F3}" type="presParOf" srcId="{333A1088-737F-45CB-B68E-254E46348037}" destId="{FFC9F71D-1B4F-4AD9-A4A6-86ADEFC8AF5C}" srcOrd="10" destOrd="0" presId="urn:microsoft.com/office/officeart/2005/8/layout/target3"/>
    <dgm:cxn modelId="{41F82184-F280-4B66-BE5A-2ED0363DAA81}" type="presParOf" srcId="{333A1088-737F-45CB-B68E-254E46348037}" destId="{25B08C86-7E15-44DC-BE7F-FFB55DD49D12}" srcOrd="11" destOrd="0" presId="urn:microsoft.com/office/officeart/2005/8/layout/target3"/>
    <dgm:cxn modelId="{4BDF8906-EE25-4A09-9F29-B0DDD9715801}" type="presParOf" srcId="{333A1088-737F-45CB-B68E-254E46348037}" destId="{76644BE8-9D7C-4C09-B250-3D10AF48CBB7}" srcOrd="12" destOrd="0" presId="urn:microsoft.com/office/officeart/2005/8/layout/target3"/>
    <dgm:cxn modelId="{C31942A2-9ECC-4E93-8739-609F1D4C3C73}" type="presParOf" srcId="{333A1088-737F-45CB-B68E-254E46348037}" destId="{EE85B701-7295-41C0-BA7A-34D3756A2AE6}" srcOrd="13" destOrd="0" presId="urn:microsoft.com/office/officeart/2005/8/layout/target3"/>
    <dgm:cxn modelId="{336397DE-8ADD-4326-B994-6E6C05AB123D}" type="presParOf" srcId="{333A1088-737F-45CB-B68E-254E46348037}" destId="{8BEBB6EC-1DAA-4CAC-8A25-BC0FCBD5DBD5}" srcOrd="14" destOrd="0" presId="urn:microsoft.com/office/officeart/2005/8/layout/target3"/>
    <dgm:cxn modelId="{2330C571-935F-4DE3-9398-114E726E8F1D}" type="presParOf" srcId="{333A1088-737F-45CB-B68E-254E46348037}" destId="{F787CCDA-E48D-4ADA-8CFE-F17BED6A75D7}" srcOrd="15" destOrd="0" presId="urn:microsoft.com/office/officeart/2005/8/layout/target3"/>
    <dgm:cxn modelId="{0BCEEF0D-9469-4E4A-93D2-C681A1E36CF5}" type="presParOf" srcId="{333A1088-737F-45CB-B68E-254E46348037}" destId="{37BDF1F3-8DD3-4B49-BD60-D34EF99319A6}" srcOrd="16" destOrd="0" presId="urn:microsoft.com/office/officeart/2005/8/layout/target3"/>
    <dgm:cxn modelId="{3A899AA1-6E49-4777-AB9F-C66169482CD1}" type="presParOf" srcId="{333A1088-737F-45CB-B68E-254E46348037}" destId="{8E068AB9-8944-42A0-8778-5B9D861AA02D}" srcOrd="17" destOrd="0" presId="urn:microsoft.com/office/officeart/2005/8/layout/target3"/>
    <dgm:cxn modelId="{A89DAD92-D6FF-4678-B092-2332D09B52AA}" type="presParOf" srcId="{333A1088-737F-45CB-B68E-254E46348037}" destId="{AED2198E-93D5-4001-81B4-73124B309672}" srcOrd="18" destOrd="0" presId="urn:microsoft.com/office/officeart/2005/8/layout/target3"/>
    <dgm:cxn modelId="{0FF07BD0-A826-4D21-A16D-950D4FDB6F20}" type="presParOf" srcId="{333A1088-737F-45CB-B68E-254E46348037}" destId="{2BE915AB-18AA-4053-B92C-3BFC9ED204BB}" srcOrd="19" destOrd="0" presId="urn:microsoft.com/office/officeart/2005/8/layout/target3"/>
    <dgm:cxn modelId="{54499F81-00B1-4474-9B87-048BCB74C259}" type="presParOf" srcId="{333A1088-737F-45CB-B68E-254E46348037}" destId="{6BB5E863-4638-4E1D-BFDE-399D028AC4ED}" srcOrd="20" destOrd="0" presId="urn:microsoft.com/office/officeart/2005/8/layout/target3"/>
    <dgm:cxn modelId="{274B419F-2D5A-49BA-AE0E-1B7F6D529B5B}" type="presParOf" srcId="{333A1088-737F-45CB-B68E-254E46348037}" destId="{5A5FFA88-C948-4069-8E93-59FA12366E83}" srcOrd="21" destOrd="0" presId="urn:microsoft.com/office/officeart/2005/8/layout/target3"/>
    <dgm:cxn modelId="{2A15FF5F-88AC-46A3-B738-37357FC82CF9}" type="presParOf" srcId="{333A1088-737F-45CB-B68E-254E46348037}" destId="{890E4F0B-2866-4A3F-A3C7-2A14B1797930}" srcOrd="22" destOrd="0" presId="urn:microsoft.com/office/officeart/2005/8/layout/target3"/>
    <dgm:cxn modelId="{730F6AA2-E0B4-49B4-8AC1-BBD74CCB6D6E}" type="presParOf" srcId="{333A1088-737F-45CB-B68E-254E46348037}" destId="{0E5C0CE9-12F4-4664-A2D8-42204983B7D9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273857" y="0"/>
        <a:ext cx="5350878" cy="318465"/>
      </dsp:txXfrm>
    </dsp:sp>
    <dsp:sp modelId="{A52A0455-90FF-4808-ABD0-F02540D31D5A}">
      <dsp:nvSpPr>
        <dsp:cNvPr id="0" name=""/>
        <dsp:cNvSpPr/>
      </dsp:nvSpPr>
      <dsp:spPr>
        <a:xfrm>
          <a:off x="222925" y="318465"/>
          <a:ext cx="2101863" cy="210186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318465"/>
          <a:ext cx="5350878" cy="210186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Bc. Iva Olexová</a:t>
          </a:r>
          <a:endParaRPr lang="cs-CZ" sz="1300" kern="1200" dirty="0"/>
        </a:p>
      </dsp:txBody>
      <dsp:txXfrm>
        <a:off x="1273857" y="318465"/>
        <a:ext cx="5350878" cy="318465"/>
      </dsp:txXfrm>
    </dsp:sp>
    <dsp:sp modelId="{313FC574-E1CD-4FB4-B054-0B805CE0447D}">
      <dsp:nvSpPr>
        <dsp:cNvPr id="0" name=""/>
        <dsp:cNvSpPr/>
      </dsp:nvSpPr>
      <dsp:spPr>
        <a:xfrm>
          <a:off x="445850" y="636930"/>
          <a:ext cx="1656012" cy="165601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636930"/>
          <a:ext cx="5350878" cy="16560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VY_32_INOVACE_12_NÁSOBENÍ A DĚLENÍ_NÁSOBENÍ A DĚLENÍ ČÍSLY 10 A 100</a:t>
          </a:r>
          <a:endParaRPr lang="cs-CZ" sz="1300" kern="1200" dirty="0"/>
        </a:p>
      </dsp:txBody>
      <dsp:txXfrm>
        <a:off x="1273857" y="636930"/>
        <a:ext cx="5350878" cy="318462"/>
      </dsp:txXfrm>
    </dsp:sp>
    <dsp:sp modelId="{FFC9F71D-1B4F-4AD9-A4A6-86ADEFC8AF5C}">
      <dsp:nvSpPr>
        <dsp:cNvPr id="0" name=""/>
        <dsp:cNvSpPr/>
      </dsp:nvSpPr>
      <dsp:spPr>
        <a:xfrm>
          <a:off x="668774" y="955392"/>
          <a:ext cx="1210164" cy="121016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955392"/>
          <a:ext cx="5350878" cy="12101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Násobení a dělení čísly 10 a 100</a:t>
          </a:r>
          <a:endParaRPr lang="cs-CZ" sz="1300" kern="1200" dirty="0"/>
        </a:p>
      </dsp:txBody>
      <dsp:txXfrm>
        <a:off x="1273857" y="955392"/>
        <a:ext cx="5350878" cy="318465"/>
      </dsp:txXfrm>
    </dsp:sp>
    <dsp:sp modelId="{EE85B701-7295-41C0-BA7A-34D3756A2AE6}">
      <dsp:nvSpPr>
        <dsp:cNvPr id="0" name=""/>
        <dsp:cNvSpPr/>
      </dsp:nvSpPr>
      <dsp:spPr>
        <a:xfrm>
          <a:off x="891700" y="1273857"/>
          <a:ext cx="764313" cy="7643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273857"/>
          <a:ext cx="5350878" cy="7643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273857" y="1273857"/>
        <a:ext cx="5350878" cy="318465"/>
      </dsp:txXfrm>
    </dsp:sp>
    <dsp:sp modelId="{37BDF1F3-8DD3-4B49-BD60-D34EF99319A6}">
      <dsp:nvSpPr>
        <dsp:cNvPr id="0" name=""/>
        <dsp:cNvSpPr/>
      </dsp:nvSpPr>
      <dsp:spPr>
        <a:xfrm>
          <a:off x="1114625" y="1592322"/>
          <a:ext cx="318462" cy="3184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E068AB9-8944-42A0-8778-5B9D861AA02D}">
      <dsp:nvSpPr>
        <dsp:cNvPr id="0" name=""/>
        <dsp:cNvSpPr/>
      </dsp:nvSpPr>
      <dsp:spPr>
        <a:xfrm>
          <a:off x="1273857" y="1592322"/>
          <a:ext cx="5350878" cy="3184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Vytvořeno: leden 2012</a:t>
          </a:r>
          <a:endParaRPr lang="cs-CZ" sz="1300" kern="1200" dirty="0"/>
        </a:p>
      </dsp:txBody>
      <dsp:txXfrm>
        <a:off x="1273857" y="1592322"/>
        <a:ext cx="5350878" cy="31846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FB7058-F823-4665-899C-1C68310322A7}" type="datetimeFigureOut">
              <a:rPr lang="cs-CZ" smtClean="0"/>
              <a:pPr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13400-A3D7-4F9B-80BA-05EB0300EA0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74236724"/>
              </p:ext>
            </p:extLst>
          </p:nvPr>
        </p:nvGraphicFramePr>
        <p:xfrm>
          <a:off x="2195736" y="988718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Podnadpis 2"/>
          <p:cNvSpPr>
            <a:spLocks noGrp="1"/>
          </p:cNvSpPr>
          <p:nvPr/>
        </p:nvSpPr>
        <p:spPr>
          <a:xfrm>
            <a:off x="1227584" y="3966198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823818"/>
            <a:ext cx="5407152" cy="1045464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98860"/>
            <a:ext cx="1865079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smtClean="0"/>
              <a:t>	Prezentace </a:t>
            </a:r>
            <a:r>
              <a:rPr lang="cs-CZ" dirty="0" smtClean="0"/>
              <a:t>je určena žákům 3. ročníku ZŠ a je vhodná pro interaktivní tabuli. Slouží k výkladu nové látky a procvičení. Některou stránku lze využít k samostatné práci.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071546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	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 smtClean="0"/>
              <a:t>		</a:t>
            </a:r>
            <a:r>
              <a:rPr lang="cs-CZ" sz="6000" b="1" dirty="0" smtClean="0"/>
              <a:t>Násobení a dělení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sz="4000" b="1" dirty="0" smtClean="0"/>
              <a:t>čísly 10 a 100</a:t>
            </a:r>
            <a:endParaRPr lang="cs-CZ" sz="4000" b="1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274638"/>
            <a:ext cx="8329642" cy="1368412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Násobení číslem 10- přidáme jednu 0</a:t>
            </a:r>
            <a:br>
              <a:rPr lang="cs-CZ" sz="4000" b="1" dirty="0" smtClean="0"/>
            </a:br>
            <a:r>
              <a:rPr lang="cs-CZ" sz="3600" dirty="0" smtClean="0"/>
              <a:t>3.1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 =3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		7.1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 =7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		10.1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 =10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endParaRPr lang="cs-CZ" sz="36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2643182"/>
            <a:ext cx="8229600" cy="400050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11.10 =		   16.10 =		   21.10 =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12.10 =		   17.10 =		   22.10 =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13.10 =		   18.10 =		   23.10 =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14.10 =		   19.10 =		   24.10 =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15.10 =		   20.10 =		   25.10 =</a:t>
            </a:r>
          </a:p>
          <a:p>
            <a:pPr>
              <a:buNone/>
            </a:pPr>
            <a:r>
              <a:rPr lang="cs-CZ" dirty="0"/>
              <a:t>	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r>
              <a:rPr lang="cs-CZ" b="1" dirty="0" smtClean="0"/>
              <a:t>Vypočítej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</a:p>
          <a:p>
            <a:pPr>
              <a:buNone/>
            </a:pPr>
            <a:r>
              <a:rPr lang="cs-CZ" dirty="0"/>
              <a:t>		</a:t>
            </a:r>
            <a:r>
              <a:rPr lang="cs-CZ" sz="3600" dirty="0"/>
              <a:t>1</a:t>
            </a:r>
            <a:r>
              <a:rPr lang="cs-CZ" sz="3600" dirty="0" smtClean="0"/>
              <a:t>0.10 =			60.10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	20.10 =			70.10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	30.10 =			80.10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	40.10 =			90.10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	50.10 =		        100.10 =	</a:t>
            </a:r>
            <a:r>
              <a:rPr lang="cs-CZ" dirty="0" smtClean="0"/>
              <a:t>			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6841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Násobení číslem 100- přidáme dvě 00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4017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3600" dirty="0" smtClean="0"/>
              <a:t>2.100 =				6.100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3.100 =				7.100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4.100 =				8.100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5.100 =				9.100 =</a:t>
            </a:r>
            <a:endParaRPr lang="cs-CZ" sz="3600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Dělení číslem 10- odebereme jednu 0</a:t>
            </a:r>
            <a:br>
              <a:rPr lang="cs-CZ" sz="4000" b="1" dirty="0" smtClean="0"/>
            </a:br>
            <a:r>
              <a:rPr lang="cs-CZ" sz="3600" dirty="0" smtClean="0"/>
              <a:t>3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:1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 =3		7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:1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 =7		10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:1</a:t>
            </a:r>
            <a:r>
              <a:rPr lang="cs-CZ" sz="3600" dirty="0" smtClean="0">
                <a:solidFill>
                  <a:srgbClr val="C00000"/>
                </a:solidFill>
              </a:rPr>
              <a:t>0</a:t>
            </a:r>
            <a:r>
              <a:rPr lang="cs-CZ" sz="3600" dirty="0" smtClean="0"/>
              <a:t> =10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391160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110: 10 =			160:10 =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130:10 =				180:10 =</a:t>
            </a:r>
          </a:p>
          <a:p>
            <a:pPr>
              <a:buNone/>
            </a:pPr>
            <a:r>
              <a:rPr lang="cs-CZ" dirty="0" smtClean="0"/>
              <a:t>	150:10 =				200:10 =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220:10 =				250:10 =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290:10 =				300:10 =</a:t>
            </a:r>
          </a:p>
          <a:p>
            <a:pPr>
              <a:buNone/>
            </a:pPr>
            <a:r>
              <a:rPr lang="cs-CZ" dirty="0"/>
              <a:t>	</a:t>
            </a:r>
            <a:r>
              <a:rPr lang="cs-CZ" dirty="0" smtClean="0"/>
              <a:t>440:10 =				720:10 =</a:t>
            </a:r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Dělení číslem 100- odebereme dvě 00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840171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	</a:t>
            </a:r>
            <a:r>
              <a:rPr lang="cs-CZ" sz="3600" dirty="0" smtClean="0"/>
              <a:t>200:100 =2			600:100 =6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300:100 =			700:100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400:100 =			800:100 =</a:t>
            </a:r>
          </a:p>
          <a:p>
            <a:pPr>
              <a:buNone/>
            </a:pPr>
            <a:r>
              <a:rPr lang="cs-CZ" sz="3600" dirty="0"/>
              <a:t>	</a:t>
            </a:r>
            <a:r>
              <a:rPr lang="cs-CZ" sz="3600" dirty="0" smtClean="0"/>
              <a:t>500:100 =			900:100 =</a:t>
            </a:r>
            <a:endParaRPr lang="cs-CZ" sz="3600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44</TotalTime>
  <Words>59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Prezentace aplikace PowerPoint</vt:lpstr>
      <vt:lpstr>Násobení číslem 10- přidáme jednu 0 3.10 =30  7.10 =70  10.10 =100</vt:lpstr>
      <vt:lpstr>Vypočítej</vt:lpstr>
      <vt:lpstr>Násobení číslem 100- přidáme dvě 00</vt:lpstr>
      <vt:lpstr>Dělení číslem 10- odebereme jednu 0 30:10 =3  70:10 =7  100:10 =10</vt:lpstr>
      <vt:lpstr>Dělení číslem 100- odebereme dvě 00</vt:lpstr>
    </vt:vector>
  </TitlesOfParts>
  <Company>Your Organization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Your User Name</dc:creator>
  <cp:lastModifiedBy>Olexová Iva</cp:lastModifiedBy>
  <cp:revision>11</cp:revision>
  <dcterms:created xsi:type="dcterms:W3CDTF">2012-05-06T13:51:38Z</dcterms:created>
  <dcterms:modified xsi:type="dcterms:W3CDTF">2012-05-16T15:26:00Z</dcterms:modified>
</cp:coreProperties>
</file>