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2" r:id="rId3"/>
    <p:sldId id="256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VY_32_INOVACE_12_SLOVNÍ DRUHY_SLOVESA 3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</a:t>
          </a:r>
          <a:r>
            <a:rPr lang="cs-CZ" smtClean="0"/>
            <a:t>: Slovesa 3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1504EE34-1B33-4C01-9B87-E1F96B8D3D44}">
      <dgm:prSet/>
      <dgm:spPr/>
      <dgm:t>
        <a:bodyPr/>
        <a:lstStyle/>
        <a:p>
          <a:pPr rtl="0"/>
          <a:r>
            <a:rPr lang="cs-CZ" smtClean="0"/>
            <a:t>Vytvořeno: únor 2012</a:t>
          </a:r>
          <a:endParaRPr lang="cs-CZ" dirty="0"/>
        </a:p>
      </dgm:t>
    </dgm:pt>
    <dgm:pt modelId="{B341763C-4B8C-43E1-B00A-CCAA24DFAF34}" type="parTrans" cxnId="{627DD7C8-3DF7-4E9E-965D-B7FFB8D27E45}">
      <dgm:prSet/>
      <dgm:spPr/>
      <dgm:t>
        <a:bodyPr/>
        <a:lstStyle/>
        <a:p>
          <a:endParaRPr lang="cs-CZ"/>
        </a:p>
      </dgm:t>
    </dgm:pt>
    <dgm:pt modelId="{58A747A2-D65D-47BC-8BA2-5A7CD65E3620}" type="sibTrans" cxnId="{627DD7C8-3DF7-4E9E-965D-B7FFB8D27E45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7B6CA919-1B28-4418-9F51-BFCE4D206CC9}" type="pres">
      <dgm:prSet presAssocID="{1504EE34-1B33-4C01-9B87-E1F96B8D3D44}" presName="vertSpace6" presStyleLbl="node1" presStyleIdx="4" presStyleCnt="6"/>
      <dgm:spPr/>
      <dgm:t>
        <a:bodyPr/>
        <a:lstStyle/>
        <a:p>
          <a:endParaRPr lang="cs-CZ"/>
        </a:p>
      </dgm:t>
    </dgm:pt>
    <dgm:pt modelId="{220C27C1-9C0D-4992-8CC2-CA4DB1940052}" type="pres">
      <dgm:prSet presAssocID="{1504EE34-1B33-4C01-9B87-E1F96B8D3D44}" presName="circle6" presStyleLbl="node1" presStyleIdx="5" presStyleCnt="6"/>
      <dgm:spPr/>
      <dgm:t>
        <a:bodyPr/>
        <a:lstStyle/>
        <a:p>
          <a:endParaRPr lang="cs-CZ"/>
        </a:p>
      </dgm:t>
    </dgm:pt>
    <dgm:pt modelId="{4225E86A-1EFE-4EE8-8AEB-C46FB2E39E94}" type="pres">
      <dgm:prSet presAssocID="{1504EE34-1B33-4C01-9B87-E1F96B8D3D44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CCC9BD-B901-4B16-9996-9EEAF6B37BDB}" type="pres">
      <dgm:prSet presAssocID="{1504EE34-1B33-4C01-9B87-E1F96B8D3D4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15038C9-D365-4F22-93FC-82558607500B}" type="presOf" srcId="{D1D4F407-5343-4D3F-B5B9-D407B03CAEB4}" destId="{D005CE8C-CC26-4C3E-AC11-E15060ECD759}" srcOrd="0" destOrd="0" presId="urn:microsoft.com/office/officeart/2005/8/layout/target3"/>
    <dgm:cxn modelId="{238399A0-586E-4416-BE6E-4B25580DC1AF}" type="presOf" srcId="{D1B46980-6531-4606-95E6-44980827E919}" destId="{6140AFEC-043D-4C43-A2F9-D0F5331DF3A3}" srcOrd="0" destOrd="0" presId="urn:microsoft.com/office/officeart/2005/8/layout/target3"/>
    <dgm:cxn modelId="{30D2B210-C459-4101-B940-DE24F4903CC0}" type="presOf" srcId="{1504EE34-1B33-4C01-9B87-E1F96B8D3D44}" destId="{4225E86A-1EFE-4EE8-8AEB-C46FB2E39E94}" srcOrd="0" destOrd="0" presId="urn:microsoft.com/office/officeart/2005/8/layout/target3"/>
    <dgm:cxn modelId="{DEA16469-6E4B-449A-B23D-81DE21DE02F2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71E1F1E-0D0E-4D10-987B-51264F9163D6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A93F8DA-EA9D-4FDF-83A9-6D11D282ABB7}" type="presOf" srcId="{D1D4F407-5343-4D3F-B5B9-D407B03CAEB4}" destId="{AED2198E-93D5-4001-81B4-73124B309672}" srcOrd="1" destOrd="0" presId="urn:microsoft.com/office/officeart/2005/8/layout/target3"/>
    <dgm:cxn modelId="{627DD7C8-3DF7-4E9E-965D-B7FFB8D27E45}" srcId="{757F3AB3-0718-4624-B441-E567A8F0AB56}" destId="{1504EE34-1B33-4C01-9B87-E1F96B8D3D44}" srcOrd="5" destOrd="0" parTransId="{B341763C-4B8C-43E1-B00A-CCAA24DFAF34}" sibTransId="{58A747A2-D65D-47BC-8BA2-5A7CD65E3620}"/>
    <dgm:cxn modelId="{80B6C4AC-33AF-4353-8294-53FF0F92DBF0}" type="presOf" srcId="{4C35D32F-0EAB-4CD7-82EE-45574DC2A586}" destId="{8BEBB6EC-1DAA-4CAC-8A25-BC0FCBD5DBD5}" srcOrd="0" destOrd="0" presId="urn:microsoft.com/office/officeart/2005/8/layout/target3"/>
    <dgm:cxn modelId="{0B3E6E0D-6D61-421B-9E2D-A2ED13122FCD}" type="presOf" srcId="{1504EE34-1B33-4C01-9B87-E1F96B8D3D44}" destId="{6BCCC9BD-B901-4B16-9996-9EEAF6B37BDB}" srcOrd="1" destOrd="0" presId="urn:microsoft.com/office/officeart/2005/8/layout/target3"/>
    <dgm:cxn modelId="{7709F5F6-D686-4B20-8DA3-7F65A3146346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11BA72F-0DAE-4179-AAF2-2D719523B77D}" type="presOf" srcId="{D8197B8C-B260-4A16-BDF4-0947B075E274}" destId="{5A5FFA88-C948-4069-8E93-59FA12366E83}" srcOrd="1" destOrd="0" presId="urn:microsoft.com/office/officeart/2005/8/layout/target3"/>
    <dgm:cxn modelId="{70AC0AD6-7C0A-4F1A-926E-82E6FEE4BF68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455BEE9-B982-457A-BE4E-AD9ADCD22146}" type="presOf" srcId="{D8197B8C-B260-4A16-BDF4-0947B075E274}" destId="{25B08C86-7E15-44DC-BE7F-FFB55DD49D12}" srcOrd="0" destOrd="0" presId="urn:microsoft.com/office/officeart/2005/8/layout/target3"/>
    <dgm:cxn modelId="{80D84711-7693-4E1F-9BDC-5CC7ABADCA9C}" type="presOf" srcId="{B651F6E3-6281-48DB-9319-2AEAFDAE7572}" destId="{619D679B-A015-4ECF-8348-D1034C574F40}" srcOrd="0" destOrd="0" presId="urn:microsoft.com/office/officeart/2005/8/layout/target3"/>
    <dgm:cxn modelId="{A0B55F2E-373A-4E44-9022-C62B1C5F0F78}" type="presParOf" srcId="{333A1088-737F-45CB-B68E-254E46348037}" destId="{F5ABB229-8D3B-4694-996A-96F23CF14429}" srcOrd="0" destOrd="0" presId="urn:microsoft.com/office/officeart/2005/8/layout/target3"/>
    <dgm:cxn modelId="{D394256B-0E81-460A-86DF-DDC57D743DE4}" type="presParOf" srcId="{333A1088-737F-45CB-B68E-254E46348037}" destId="{F41139FD-01EE-4571-8B17-4FB00FC51163}" srcOrd="1" destOrd="0" presId="urn:microsoft.com/office/officeart/2005/8/layout/target3"/>
    <dgm:cxn modelId="{BA8CE212-30D8-4251-ADB3-6CB4D8F2F6E1}" type="presParOf" srcId="{333A1088-737F-45CB-B68E-254E46348037}" destId="{D005CE8C-CC26-4C3E-AC11-E15060ECD759}" srcOrd="2" destOrd="0" presId="urn:microsoft.com/office/officeart/2005/8/layout/target3"/>
    <dgm:cxn modelId="{9D539739-1AC5-41F6-A5DC-36CFC81E72B4}" type="presParOf" srcId="{333A1088-737F-45CB-B68E-254E46348037}" destId="{2C702D82-9B77-49B7-9568-BB8EB47C3372}" srcOrd="3" destOrd="0" presId="urn:microsoft.com/office/officeart/2005/8/layout/target3"/>
    <dgm:cxn modelId="{3080B2B5-CAAC-478D-B093-A0B7A61DF7B3}" type="presParOf" srcId="{333A1088-737F-45CB-B68E-254E46348037}" destId="{A52A0455-90FF-4808-ABD0-F02540D31D5A}" srcOrd="4" destOrd="0" presId="urn:microsoft.com/office/officeart/2005/8/layout/target3"/>
    <dgm:cxn modelId="{307AD8B6-C0B8-4709-A5D3-73B5A9CC2926}" type="presParOf" srcId="{333A1088-737F-45CB-B68E-254E46348037}" destId="{6140AFEC-043D-4C43-A2F9-D0F5331DF3A3}" srcOrd="5" destOrd="0" presId="urn:microsoft.com/office/officeart/2005/8/layout/target3"/>
    <dgm:cxn modelId="{342C301E-8130-42E1-9602-E6548DA9E42E}" type="presParOf" srcId="{333A1088-737F-45CB-B68E-254E46348037}" destId="{9358AC05-5D7D-4327-9F80-1AD486AEA664}" srcOrd="6" destOrd="0" presId="urn:microsoft.com/office/officeart/2005/8/layout/target3"/>
    <dgm:cxn modelId="{69BF3A84-D3FE-4623-995B-E29257498B1B}" type="presParOf" srcId="{333A1088-737F-45CB-B68E-254E46348037}" destId="{313FC574-E1CD-4FB4-B054-0B805CE0447D}" srcOrd="7" destOrd="0" presId="urn:microsoft.com/office/officeart/2005/8/layout/target3"/>
    <dgm:cxn modelId="{3A601502-96A3-4468-92BA-2E88BA593DA8}" type="presParOf" srcId="{333A1088-737F-45CB-B68E-254E46348037}" destId="{619D679B-A015-4ECF-8348-D1034C574F40}" srcOrd="8" destOrd="0" presId="urn:microsoft.com/office/officeart/2005/8/layout/target3"/>
    <dgm:cxn modelId="{EBBFF069-84AD-45DC-9CCB-9F6CD110719F}" type="presParOf" srcId="{333A1088-737F-45CB-B68E-254E46348037}" destId="{322283A8-4A27-4CDA-BAE3-F381106A9174}" srcOrd="9" destOrd="0" presId="urn:microsoft.com/office/officeart/2005/8/layout/target3"/>
    <dgm:cxn modelId="{1740AD57-FC93-42A4-9D7F-A270B71F135D}" type="presParOf" srcId="{333A1088-737F-45CB-B68E-254E46348037}" destId="{FFC9F71D-1B4F-4AD9-A4A6-86ADEFC8AF5C}" srcOrd="10" destOrd="0" presId="urn:microsoft.com/office/officeart/2005/8/layout/target3"/>
    <dgm:cxn modelId="{4840626C-5063-4DAA-AD03-310FF68711AC}" type="presParOf" srcId="{333A1088-737F-45CB-B68E-254E46348037}" destId="{25B08C86-7E15-44DC-BE7F-FFB55DD49D12}" srcOrd="11" destOrd="0" presId="urn:microsoft.com/office/officeart/2005/8/layout/target3"/>
    <dgm:cxn modelId="{040E8120-F532-496E-B27C-B641296FA95D}" type="presParOf" srcId="{333A1088-737F-45CB-B68E-254E46348037}" destId="{76644BE8-9D7C-4C09-B250-3D10AF48CBB7}" srcOrd="12" destOrd="0" presId="urn:microsoft.com/office/officeart/2005/8/layout/target3"/>
    <dgm:cxn modelId="{C0061207-13CA-4DA0-A471-05A7DB6566C3}" type="presParOf" srcId="{333A1088-737F-45CB-B68E-254E46348037}" destId="{EE85B701-7295-41C0-BA7A-34D3756A2AE6}" srcOrd="13" destOrd="0" presId="urn:microsoft.com/office/officeart/2005/8/layout/target3"/>
    <dgm:cxn modelId="{93E081F4-0DCD-46B8-B17E-D9BDA0713775}" type="presParOf" srcId="{333A1088-737F-45CB-B68E-254E46348037}" destId="{8BEBB6EC-1DAA-4CAC-8A25-BC0FCBD5DBD5}" srcOrd="14" destOrd="0" presId="urn:microsoft.com/office/officeart/2005/8/layout/target3"/>
    <dgm:cxn modelId="{5501CB81-3580-431F-A90A-8FE5DAB1A4A2}" type="presParOf" srcId="{333A1088-737F-45CB-B68E-254E46348037}" destId="{7B6CA919-1B28-4418-9F51-BFCE4D206CC9}" srcOrd="15" destOrd="0" presId="urn:microsoft.com/office/officeart/2005/8/layout/target3"/>
    <dgm:cxn modelId="{E18EB6D0-A7C2-481F-9DCA-DAB0FEC10390}" type="presParOf" srcId="{333A1088-737F-45CB-B68E-254E46348037}" destId="{220C27C1-9C0D-4992-8CC2-CA4DB1940052}" srcOrd="16" destOrd="0" presId="urn:microsoft.com/office/officeart/2005/8/layout/target3"/>
    <dgm:cxn modelId="{A7C0655B-FB96-46FB-A8FF-EC319665C4E4}" type="presParOf" srcId="{333A1088-737F-45CB-B68E-254E46348037}" destId="{4225E86A-1EFE-4EE8-8AEB-C46FB2E39E94}" srcOrd="17" destOrd="0" presId="urn:microsoft.com/office/officeart/2005/8/layout/target3"/>
    <dgm:cxn modelId="{B1E3ABEC-0038-401E-99B1-74C16FAD4A19}" type="presParOf" srcId="{333A1088-737F-45CB-B68E-254E46348037}" destId="{AED2198E-93D5-4001-81B4-73124B309672}" srcOrd="18" destOrd="0" presId="urn:microsoft.com/office/officeart/2005/8/layout/target3"/>
    <dgm:cxn modelId="{2304B3F5-8726-4D14-A098-7A5764FFEB4E}" type="presParOf" srcId="{333A1088-737F-45CB-B68E-254E46348037}" destId="{2BE915AB-18AA-4053-B92C-3BFC9ED204BB}" srcOrd="19" destOrd="0" presId="urn:microsoft.com/office/officeart/2005/8/layout/target3"/>
    <dgm:cxn modelId="{18912CDE-DE7D-4E21-8959-2F83B36A027A}" type="presParOf" srcId="{333A1088-737F-45CB-B68E-254E46348037}" destId="{6BB5E863-4638-4E1D-BFDE-399D028AC4ED}" srcOrd="20" destOrd="0" presId="urn:microsoft.com/office/officeart/2005/8/layout/target3"/>
    <dgm:cxn modelId="{5BAEE0AB-C605-4370-843E-181C16279CB2}" type="presParOf" srcId="{333A1088-737F-45CB-B68E-254E46348037}" destId="{5A5FFA88-C948-4069-8E93-59FA12366E83}" srcOrd="21" destOrd="0" presId="urn:microsoft.com/office/officeart/2005/8/layout/target3"/>
    <dgm:cxn modelId="{FDF93F14-964B-489B-96DB-BAC504B98772}" type="presParOf" srcId="{333A1088-737F-45CB-B68E-254E46348037}" destId="{890E4F0B-2866-4A3F-A3C7-2A14B1797930}" srcOrd="22" destOrd="0" presId="urn:microsoft.com/office/officeart/2005/8/layout/target3"/>
    <dgm:cxn modelId="{BB7E56B6-DAD1-4C28-8ABC-DE8F5363D48A}" type="presParOf" srcId="{333A1088-737F-45CB-B68E-254E46348037}" destId="{6BCCC9BD-B901-4B16-9996-9EEAF6B37BD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VY_32_INOVACE_12_SLOVNÍ DRUHY_SLOVESA 3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1400" kern="1200" smtClean="0"/>
            <a:t>: Slovesa 3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220C27C1-9C0D-4992-8CC2-CA4DB1940052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225E86A-1EFE-4EE8-8AEB-C46FB2E39E94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únor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C11DE-2031-48EA-9F38-DEC2BF16005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F348F-6D63-44ED-AEA7-DEC07B8532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C11DE-2031-48EA-9F38-DEC2BF16005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F348F-6D63-44ED-AEA7-DEC07B8532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C11DE-2031-48EA-9F38-DEC2BF16005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F348F-6D63-44ED-AEA7-DEC07B8532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C11DE-2031-48EA-9F38-DEC2BF16005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F348F-6D63-44ED-AEA7-DEC07B8532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C11DE-2031-48EA-9F38-DEC2BF16005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F348F-6D63-44ED-AEA7-DEC07B8532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C11DE-2031-48EA-9F38-DEC2BF16005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F348F-6D63-44ED-AEA7-DEC07B8532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C11DE-2031-48EA-9F38-DEC2BF16005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F348F-6D63-44ED-AEA7-DEC07B8532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C11DE-2031-48EA-9F38-DEC2BF16005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F348F-6D63-44ED-AEA7-DEC07B8532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C11DE-2031-48EA-9F38-DEC2BF16005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F348F-6D63-44ED-AEA7-DEC07B8532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C11DE-2031-48EA-9F38-DEC2BF16005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F348F-6D63-44ED-AEA7-DEC07B8532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C11DE-2031-48EA-9F38-DEC2BF16005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F348F-6D63-44ED-AEA7-DEC07B8532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>
            <a:alpha val="1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DC11DE-2031-48EA-9F38-DEC2BF16005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0F348F-6D63-44ED-AEA7-DEC07B8532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8307695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19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	Prezentace je určena žákům 3. ročníku ZŠ a je vhodná pro interaktivní tabuli. Slouží k procvičení probrané látky. Je zde i práce s chybou. Některou stránku lze využít k samostatné práci.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Slovní druhy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Slovesa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Slovesa 3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419736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	</a:t>
            </a:r>
            <a:r>
              <a:rPr lang="cs-CZ" b="1" dirty="0" smtClean="0"/>
              <a:t>Vymysli vhodná slovesa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Pes			.	Hodiny 		   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Auto		.	Květiny		   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Kočka		.	Oheň 		   .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500166" y="3570288"/>
            <a:ext cx="171451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5429256" y="3500438"/>
            <a:ext cx="171451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429256" y="4143380"/>
            <a:ext cx="171451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214942" y="4714884"/>
            <a:ext cx="192882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928794" y="4714884"/>
            <a:ext cx="135732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1785918" y="4143380"/>
            <a:ext cx="150019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26" name="Picture 2" descr="C:\Users\iolexova\AppData\Local\Microsoft\Windows\Temporary Internet Files\Content.IE5\N9ZW0L9R\MC9003511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3371" y="5008563"/>
            <a:ext cx="1598613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iolexova\AppData\Local\Microsoft\Windows\Temporary Internet Files\Content.IE5\M9DVAZSF\MC90043620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620688"/>
            <a:ext cx="12954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 sloves oprav čas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43042" y="1928802"/>
            <a:ext cx="5786478" cy="3983047"/>
          </a:xfrm>
        </p:spPr>
        <p:txBody>
          <a:bodyPr>
            <a:normAutofit/>
          </a:bodyPr>
          <a:lstStyle/>
          <a:p>
            <a:r>
              <a:rPr lang="cs-CZ" dirty="0"/>
              <a:t>s</a:t>
            </a:r>
            <a:r>
              <a:rPr lang="cs-CZ" dirty="0" smtClean="0"/>
              <a:t>píme 	   - 	přítomný</a:t>
            </a:r>
          </a:p>
          <a:p>
            <a:r>
              <a:rPr lang="cs-CZ" dirty="0"/>
              <a:t>j</a:t>
            </a:r>
            <a:r>
              <a:rPr lang="cs-CZ" dirty="0" smtClean="0"/>
              <a:t>edl 	   - 	minulý 	</a:t>
            </a:r>
          </a:p>
          <a:p>
            <a:r>
              <a:rPr lang="cs-CZ" dirty="0" smtClean="0"/>
              <a:t>umyje se   -	budoucí		</a:t>
            </a:r>
          </a:p>
          <a:p>
            <a:r>
              <a:rPr lang="cs-CZ" dirty="0"/>
              <a:t>s</a:t>
            </a:r>
            <a:r>
              <a:rPr lang="cs-CZ" dirty="0" smtClean="0"/>
              <a:t>pali 	   -	minulý 		</a:t>
            </a:r>
          </a:p>
          <a:p>
            <a:r>
              <a:rPr lang="cs-CZ" dirty="0"/>
              <a:t>j</a:t>
            </a:r>
            <a:r>
              <a:rPr lang="cs-CZ" dirty="0" smtClean="0"/>
              <a:t>íme 	   -      přítomný 	</a:t>
            </a:r>
          </a:p>
          <a:p>
            <a:r>
              <a:rPr lang="cs-CZ" dirty="0"/>
              <a:t>v</a:t>
            </a:r>
            <a:r>
              <a:rPr lang="cs-CZ" dirty="0" smtClean="0"/>
              <a:t>aří 	   -	přítomný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429124" y="2571744"/>
            <a:ext cx="1714512" cy="50006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přítomný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4429124" y="3214686"/>
            <a:ext cx="1714512" cy="50006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budoucí</a:t>
            </a:r>
            <a:endParaRPr lang="cs-CZ" sz="3200" dirty="0"/>
          </a:p>
        </p:txBody>
      </p:sp>
      <p:sp>
        <p:nvSpPr>
          <p:cNvPr id="12" name="Obdélník 11"/>
          <p:cNvSpPr/>
          <p:nvPr/>
        </p:nvSpPr>
        <p:spPr>
          <a:xfrm>
            <a:off x="4429124" y="3786190"/>
            <a:ext cx="1714512" cy="50006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budoucí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4429124" y="4357694"/>
            <a:ext cx="1714512" cy="50006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minulý</a:t>
            </a:r>
            <a:endParaRPr lang="cs-CZ" sz="3200" dirty="0"/>
          </a:p>
        </p:txBody>
      </p:sp>
      <p:sp>
        <p:nvSpPr>
          <p:cNvPr id="14" name="Obdélník 13"/>
          <p:cNvSpPr/>
          <p:nvPr/>
        </p:nvSpPr>
        <p:spPr>
          <a:xfrm>
            <a:off x="4429124" y="4929198"/>
            <a:ext cx="1714512" cy="50006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přítomný</a:t>
            </a:r>
            <a:endParaRPr lang="cs-CZ" sz="3200" dirty="0"/>
          </a:p>
        </p:txBody>
      </p:sp>
      <p:sp>
        <p:nvSpPr>
          <p:cNvPr id="15" name="Obdélník 14"/>
          <p:cNvSpPr/>
          <p:nvPr/>
        </p:nvSpPr>
        <p:spPr>
          <a:xfrm>
            <a:off x="4429124" y="2000240"/>
            <a:ext cx="1714512" cy="50006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minulý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4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6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71480"/>
            <a:ext cx="8229600" cy="107157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Zakroužkuj slovesa v množném čísle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85992"/>
            <a:ext cx="8229600" cy="3840171"/>
          </a:xfrm>
        </p:spPr>
        <p:txBody>
          <a:bodyPr/>
          <a:lstStyle/>
          <a:p>
            <a:pPr>
              <a:buNone/>
            </a:pPr>
            <a:r>
              <a:rPr lang="cs-CZ" dirty="0"/>
              <a:t>p</a:t>
            </a:r>
            <a:r>
              <a:rPr lang="cs-CZ" dirty="0" smtClean="0"/>
              <a:t>utujeme, čaruje, skáče, běháme, mlsají, spali,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dirty="0"/>
              <a:t>h</a:t>
            </a:r>
            <a:r>
              <a:rPr lang="cs-CZ" dirty="0" smtClean="0"/>
              <a:t>ledají, volala, zpíval, česali se, děkujeme, dává,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dirty="0"/>
              <a:t>h</a:t>
            </a:r>
            <a:r>
              <a:rPr lang="cs-CZ" dirty="0" smtClean="0"/>
              <a:t>ádá se, jedou, klečí, kreslí, myslíte, nakupuje,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dirty="0"/>
              <a:t>o</a:t>
            </a:r>
            <a:r>
              <a:rPr lang="cs-CZ" dirty="0" smtClean="0"/>
              <a:t>pisuje, plaveme, upečeme, směje se, pomáhá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Rozlušti přesmyčky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000" dirty="0" smtClean="0"/>
              <a:t>	KUJENAPUME</a:t>
            </a:r>
          </a:p>
          <a:p>
            <a:pPr>
              <a:buNone/>
            </a:pPr>
            <a:r>
              <a:rPr lang="cs-CZ" sz="3000" dirty="0"/>
              <a:t>	</a:t>
            </a:r>
            <a:r>
              <a:rPr lang="cs-CZ" sz="3000" dirty="0" smtClean="0"/>
              <a:t>PETETAJETU</a:t>
            </a:r>
          </a:p>
          <a:p>
            <a:pPr>
              <a:buNone/>
            </a:pPr>
            <a:r>
              <a:rPr lang="cs-CZ" sz="3000" dirty="0"/>
              <a:t>	</a:t>
            </a:r>
            <a:r>
              <a:rPr lang="cs-CZ" sz="3000" dirty="0" smtClean="0"/>
              <a:t>UVÍMNELO</a:t>
            </a:r>
          </a:p>
          <a:p>
            <a:pPr>
              <a:buNone/>
            </a:pPr>
            <a:endParaRPr lang="cs-CZ" sz="3000" dirty="0"/>
          </a:p>
          <a:p>
            <a:pPr>
              <a:buNone/>
            </a:pPr>
            <a:r>
              <a:rPr lang="cs-CZ" sz="4000" dirty="0" smtClean="0"/>
              <a:t>		</a:t>
            </a:r>
            <a:r>
              <a:rPr lang="cs-CZ" sz="4000" b="1" dirty="0" smtClean="0"/>
              <a:t>Najdi ve větě  ukrytá slovesa</a:t>
            </a:r>
            <a:endParaRPr lang="cs-CZ" sz="40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3000" dirty="0" smtClean="0"/>
              <a:t>		S Danou a Lenkou šeptáme v jídelně.</a:t>
            </a:r>
          </a:p>
          <a:p>
            <a:pPr>
              <a:buNone/>
            </a:pPr>
            <a:endParaRPr lang="cs-CZ" sz="30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214678" y="2071678"/>
            <a:ext cx="528641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3214678" y="2571744"/>
            <a:ext cx="528641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214678" y="3071810"/>
            <a:ext cx="528641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050" name="Picture 2" descr="C:\Users\iolexova\AppData\Local\Microsoft\Windows\Temporary Internet Files\Content.IE5\5JR37PGL\MC9004405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4948238"/>
            <a:ext cx="17653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http:// 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101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Slovní druhy</vt:lpstr>
      <vt:lpstr>Slovesa 3</vt:lpstr>
      <vt:lpstr>U sloves oprav čas</vt:lpstr>
      <vt:lpstr>Zakroužkuj slovesa v množném čísle</vt:lpstr>
      <vt:lpstr>Rozlušti přesmyčky</vt:lpstr>
      <vt:lpstr>Použité zdroje</vt:lpstr>
    </vt:vector>
  </TitlesOfParts>
  <Company>Your Organization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Your User Name</dc:creator>
  <cp:lastModifiedBy>Olexová Iva</cp:lastModifiedBy>
  <cp:revision>23</cp:revision>
  <dcterms:created xsi:type="dcterms:W3CDTF">2012-02-29T08:22:08Z</dcterms:created>
  <dcterms:modified xsi:type="dcterms:W3CDTF">2012-05-17T13:59:12Z</dcterms:modified>
</cp:coreProperties>
</file>