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0" r:id="rId3"/>
    <p:sldId id="261" r:id="rId4"/>
    <p:sldId id="263" r:id="rId5"/>
    <p:sldId id="264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489" autoAdjust="0"/>
  </p:normalViewPr>
  <p:slideViewPr>
    <p:cSldViewPr>
      <p:cViewPr varScale="1">
        <p:scale>
          <a:sx n="73" d="100"/>
          <a:sy n="73" d="100"/>
        </p:scale>
        <p:origin x="-10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VY_32_INOVACE_13_NÁSOBENÍ A </a:t>
          </a:r>
          <a:r>
            <a:rPr lang="cs-CZ" smtClean="0"/>
            <a:t>DĚLENÍ_NÁSOBENÍ </a:t>
          </a:r>
          <a:r>
            <a:rPr lang="cs-CZ" smtClean="0"/>
            <a:t>NÁSOBKŮ </a:t>
          </a:r>
          <a:r>
            <a:rPr lang="cs-CZ" dirty="0" smtClean="0"/>
            <a:t>DESETI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Násobení násobků deseti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FEA16E1-BF76-4292-9AC2-2A0C375800AB}">
      <dgm:prSet/>
      <dgm:spPr/>
      <dgm:t>
        <a:bodyPr/>
        <a:lstStyle/>
        <a:p>
          <a:pPr rtl="0"/>
          <a:r>
            <a:rPr lang="cs-CZ" dirty="0" smtClean="0"/>
            <a:t>Vytvořeno: leden 2012</a:t>
          </a:r>
          <a:endParaRPr lang="cs-CZ" dirty="0"/>
        </a:p>
      </dgm:t>
    </dgm:pt>
    <dgm:pt modelId="{7642F401-1CE0-430C-A84A-BC54ADE5BEC0}" type="parTrans" cxnId="{D5DBC6D9-FDE8-47F3-8BE0-575ADCB17723}">
      <dgm:prSet/>
      <dgm:spPr/>
      <dgm:t>
        <a:bodyPr/>
        <a:lstStyle/>
        <a:p>
          <a:endParaRPr lang="cs-CZ"/>
        </a:p>
      </dgm:t>
    </dgm:pt>
    <dgm:pt modelId="{E2608BE3-3D60-43DF-8CFB-81923A2E3319}" type="sibTrans" cxnId="{D5DBC6D9-FDE8-47F3-8BE0-575ADCB1772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5368D97-0102-438C-8971-022EFF3AC6AE}" type="pres">
      <dgm:prSet presAssocID="{5FEA16E1-BF76-4292-9AC2-2A0C375800AB}" presName="vertSpace6" presStyleLbl="node1" presStyleIdx="4" presStyleCnt="6"/>
      <dgm:spPr/>
      <dgm:t>
        <a:bodyPr/>
        <a:lstStyle/>
        <a:p>
          <a:endParaRPr lang="cs-CZ"/>
        </a:p>
      </dgm:t>
    </dgm:pt>
    <dgm:pt modelId="{119B8CF0-9D89-44FF-8085-0A46EFCDD21A}" type="pres">
      <dgm:prSet presAssocID="{5FEA16E1-BF76-4292-9AC2-2A0C375800AB}" presName="circle6" presStyleLbl="node1" presStyleIdx="5" presStyleCnt="6"/>
      <dgm:spPr/>
      <dgm:t>
        <a:bodyPr/>
        <a:lstStyle/>
        <a:p>
          <a:endParaRPr lang="cs-CZ"/>
        </a:p>
      </dgm:t>
    </dgm:pt>
    <dgm:pt modelId="{2420B8D7-471C-47B5-B289-047A18C1DC12}" type="pres">
      <dgm:prSet presAssocID="{5FEA16E1-BF76-4292-9AC2-2A0C375800A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8A5BD6-C2F5-49CC-8CEA-E3DF2FE0E3F2}" type="pres">
      <dgm:prSet presAssocID="{5FEA16E1-BF76-4292-9AC2-2A0C375800A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104810-D6DC-4201-9EB6-CB4DA40E6F1E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509B3A4-0096-48CD-8DEF-5DDC7332EE3B}" type="presOf" srcId="{D8197B8C-B260-4A16-BDF4-0947B075E274}" destId="{5A5FFA88-C948-4069-8E93-59FA12366E83}" srcOrd="1" destOrd="0" presId="urn:microsoft.com/office/officeart/2005/8/layout/target3"/>
    <dgm:cxn modelId="{41A4680F-822B-439B-8185-A67E9AB8D30E}" type="presOf" srcId="{D8197B8C-B260-4A16-BDF4-0947B075E274}" destId="{25B08C86-7E15-44DC-BE7F-FFB55DD49D12}" srcOrd="0" destOrd="0" presId="urn:microsoft.com/office/officeart/2005/8/layout/target3"/>
    <dgm:cxn modelId="{385F9B99-DDC7-4AD3-9B19-AC5C30FC1077}" type="presOf" srcId="{D1B46980-6531-4606-95E6-44980827E919}" destId="{2BE915AB-18AA-4053-B92C-3BFC9ED204BB}" srcOrd="1" destOrd="0" presId="urn:microsoft.com/office/officeart/2005/8/layout/target3"/>
    <dgm:cxn modelId="{AC5EBFD4-26E6-43F2-B4BB-CD59E48C4944}" type="presOf" srcId="{5FEA16E1-BF76-4292-9AC2-2A0C375800AB}" destId="{2420B8D7-471C-47B5-B289-047A18C1DC12}" srcOrd="0" destOrd="0" presId="urn:microsoft.com/office/officeart/2005/8/layout/target3"/>
    <dgm:cxn modelId="{8574EFD0-FC7B-4109-AFEB-4B7253D294A7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F2F3944-A5ED-4D8A-8F56-1E78B0F529CB}" type="presOf" srcId="{D1D4F407-5343-4D3F-B5B9-D407B03CAEB4}" destId="{AED2198E-93D5-4001-81B4-73124B309672}" srcOrd="1" destOrd="0" presId="urn:microsoft.com/office/officeart/2005/8/layout/target3"/>
    <dgm:cxn modelId="{5607EE1C-6103-425B-92FC-6A24F35D4C8D}" type="presOf" srcId="{5FEA16E1-BF76-4292-9AC2-2A0C375800AB}" destId="{E18A5BD6-C2F5-49CC-8CEA-E3DF2FE0E3F2}" srcOrd="1" destOrd="0" presId="urn:microsoft.com/office/officeart/2005/8/layout/target3"/>
    <dgm:cxn modelId="{FF11C53A-172C-49CF-ACD8-4F78EEFA9112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615CAD3-35D2-4064-972C-A87FC7A3FBA2}" type="presOf" srcId="{757F3AB3-0718-4624-B441-E567A8F0AB56}" destId="{333A1088-737F-45CB-B68E-254E46348037}" srcOrd="0" destOrd="0" presId="urn:microsoft.com/office/officeart/2005/8/layout/target3"/>
    <dgm:cxn modelId="{29D6302A-E58D-4302-A40A-2FA14BC2EE50}" type="presOf" srcId="{4C35D32F-0EAB-4CD7-82EE-45574DC2A586}" destId="{8BEBB6EC-1DAA-4CAC-8A25-BC0FCBD5DBD5}" srcOrd="0" destOrd="0" presId="urn:microsoft.com/office/officeart/2005/8/layout/target3"/>
    <dgm:cxn modelId="{D5DBC6D9-FDE8-47F3-8BE0-575ADCB17723}" srcId="{757F3AB3-0718-4624-B441-E567A8F0AB56}" destId="{5FEA16E1-BF76-4292-9AC2-2A0C375800AB}" srcOrd="5" destOrd="0" parTransId="{7642F401-1CE0-430C-A84A-BC54ADE5BEC0}" sibTransId="{E2608BE3-3D60-43DF-8CFB-81923A2E3319}"/>
    <dgm:cxn modelId="{ABFFCEF4-A583-4B29-A2EA-CB817C0B05EE}" type="presOf" srcId="{B651F6E3-6281-48DB-9319-2AEAFDAE7572}" destId="{619D679B-A015-4ECF-8348-D1034C574F40}" srcOrd="0" destOrd="0" presId="urn:microsoft.com/office/officeart/2005/8/layout/target3"/>
    <dgm:cxn modelId="{A7442ABD-25E6-43D3-AC9C-4C6C19F4A61B}" type="presOf" srcId="{D1D4F407-5343-4D3F-B5B9-D407B03CAEB4}" destId="{D005CE8C-CC26-4C3E-AC11-E15060ECD759}" srcOrd="0" destOrd="0" presId="urn:microsoft.com/office/officeart/2005/8/layout/target3"/>
    <dgm:cxn modelId="{DB2C364B-CC6C-4F82-A07D-4793F134AC1F}" type="presParOf" srcId="{333A1088-737F-45CB-B68E-254E46348037}" destId="{F5ABB229-8D3B-4694-996A-96F23CF14429}" srcOrd="0" destOrd="0" presId="urn:microsoft.com/office/officeart/2005/8/layout/target3"/>
    <dgm:cxn modelId="{DCDA13A5-0C8D-4FCC-BC86-A90EDAC6EBED}" type="presParOf" srcId="{333A1088-737F-45CB-B68E-254E46348037}" destId="{F41139FD-01EE-4571-8B17-4FB00FC51163}" srcOrd="1" destOrd="0" presId="urn:microsoft.com/office/officeart/2005/8/layout/target3"/>
    <dgm:cxn modelId="{4C3B7337-D4D8-4E13-BCCA-8FDB4D4607A2}" type="presParOf" srcId="{333A1088-737F-45CB-B68E-254E46348037}" destId="{D005CE8C-CC26-4C3E-AC11-E15060ECD759}" srcOrd="2" destOrd="0" presId="urn:microsoft.com/office/officeart/2005/8/layout/target3"/>
    <dgm:cxn modelId="{67D27226-C092-4187-9EB0-3E0F2C5F2D95}" type="presParOf" srcId="{333A1088-737F-45CB-B68E-254E46348037}" destId="{2C702D82-9B77-49B7-9568-BB8EB47C3372}" srcOrd="3" destOrd="0" presId="urn:microsoft.com/office/officeart/2005/8/layout/target3"/>
    <dgm:cxn modelId="{F962D354-4BA3-412B-B8E5-1654A2469417}" type="presParOf" srcId="{333A1088-737F-45CB-B68E-254E46348037}" destId="{A52A0455-90FF-4808-ABD0-F02540D31D5A}" srcOrd="4" destOrd="0" presId="urn:microsoft.com/office/officeart/2005/8/layout/target3"/>
    <dgm:cxn modelId="{B8E771FB-8010-416B-9562-A306244CF34A}" type="presParOf" srcId="{333A1088-737F-45CB-B68E-254E46348037}" destId="{6140AFEC-043D-4C43-A2F9-D0F5331DF3A3}" srcOrd="5" destOrd="0" presId="urn:microsoft.com/office/officeart/2005/8/layout/target3"/>
    <dgm:cxn modelId="{F99345C4-3024-45B0-ADAF-01386C185E11}" type="presParOf" srcId="{333A1088-737F-45CB-B68E-254E46348037}" destId="{9358AC05-5D7D-4327-9F80-1AD486AEA664}" srcOrd="6" destOrd="0" presId="urn:microsoft.com/office/officeart/2005/8/layout/target3"/>
    <dgm:cxn modelId="{29525868-8709-4881-8914-D9FEB23EA95C}" type="presParOf" srcId="{333A1088-737F-45CB-B68E-254E46348037}" destId="{313FC574-E1CD-4FB4-B054-0B805CE0447D}" srcOrd="7" destOrd="0" presId="urn:microsoft.com/office/officeart/2005/8/layout/target3"/>
    <dgm:cxn modelId="{E689A182-0A40-4A4E-ADF7-5AC542D63A60}" type="presParOf" srcId="{333A1088-737F-45CB-B68E-254E46348037}" destId="{619D679B-A015-4ECF-8348-D1034C574F40}" srcOrd="8" destOrd="0" presId="urn:microsoft.com/office/officeart/2005/8/layout/target3"/>
    <dgm:cxn modelId="{0285B674-9250-46BB-BA59-87634E7D20BA}" type="presParOf" srcId="{333A1088-737F-45CB-B68E-254E46348037}" destId="{322283A8-4A27-4CDA-BAE3-F381106A9174}" srcOrd="9" destOrd="0" presId="urn:microsoft.com/office/officeart/2005/8/layout/target3"/>
    <dgm:cxn modelId="{4DD73705-9A1E-44F9-8DEC-1F838394506F}" type="presParOf" srcId="{333A1088-737F-45CB-B68E-254E46348037}" destId="{FFC9F71D-1B4F-4AD9-A4A6-86ADEFC8AF5C}" srcOrd="10" destOrd="0" presId="urn:microsoft.com/office/officeart/2005/8/layout/target3"/>
    <dgm:cxn modelId="{AC47AB3C-F5D2-4181-AD9D-6FA39C13D250}" type="presParOf" srcId="{333A1088-737F-45CB-B68E-254E46348037}" destId="{25B08C86-7E15-44DC-BE7F-FFB55DD49D12}" srcOrd="11" destOrd="0" presId="urn:microsoft.com/office/officeart/2005/8/layout/target3"/>
    <dgm:cxn modelId="{BBE0A545-9A2E-4B32-8034-B7AA37DF1B86}" type="presParOf" srcId="{333A1088-737F-45CB-B68E-254E46348037}" destId="{76644BE8-9D7C-4C09-B250-3D10AF48CBB7}" srcOrd="12" destOrd="0" presId="urn:microsoft.com/office/officeart/2005/8/layout/target3"/>
    <dgm:cxn modelId="{67158B79-C611-4737-BB38-0B157BD40929}" type="presParOf" srcId="{333A1088-737F-45CB-B68E-254E46348037}" destId="{EE85B701-7295-41C0-BA7A-34D3756A2AE6}" srcOrd="13" destOrd="0" presId="urn:microsoft.com/office/officeart/2005/8/layout/target3"/>
    <dgm:cxn modelId="{50DFAD35-9479-43CB-B680-213B50494FF9}" type="presParOf" srcId="{333A1088-737F-45CB-B68E-254E46348037}" destId="{8BEBB6EC-1DAA-4CAC-8A25-BC0FCBD5DBD5}" srcOrd="14" destOrd="0" presId="urn:microsoft.com/office/officeart/2005/8/layout/target3"/>
    <dgm:cxn modelId="{BFA11ABB-FDB2-4603-98C4-419EAA91F938}" type="presParOf" srcId="{333A1088-737F-45CB-B68E-254E46348037}" destId="{45368D97-0102-438C-8971-022EFF3AC6AE}" srcOrd="15" destOrd="0" presId="urn:microsoft.com/office/officeart/2005/8/layout/target3"/>
    <dgm:cxn modelId="{8614CA06-A570-4C25-9A60-6848D14A3EEC}" type="presParOf" srcId="{333A1088-737F-45CB-B68E-254E46348037}" destId="{119B8CF0-9D89-44FF-8085-0A46EFCDD21A}" srcOrd="16" destOrd="0" presId="urn:microsoft.com/office/officeart/2005/8/layout/target3"/>
    <dgm:cxn modelId="{F1BCFB74-A7FF-458E-BBBD-15FCD7682AEF}" type="presParOf" srcId="{333A1088-737F-45CB-B68E-254E46348037}" destId="{2420B8D7-471C-47B5-B289-047A18C1DC12}" srcOrd="17" destOrd="0" presId="urn:microsoft.com/office/officeart/2005/8/layout/target3"/>
    <dgm:cxn modelId="{8728A57B-777E-4B0F-B3CB-19B76FECFD67}" type="presParOf" srcId="{333A1088-737F-45CB-B68E-254E46348037}" destId="{AED2198E-93D5-4001-81B4-73124B309672}" srcOrd="18" destOrd="0" presId="urn:microsoft.com/office/officeart/2005/8/layout/target3"/>
    <dgm:cxn modelId="{597217E2-05D2-46DF-95F8-FA8CE903F018}" type="presParOf" srcId="{333A1088-737F-45CB-B68E-254E46348037}" destId="{2BE915AB-18AA-4053-B92C-3BFC9ED204BB}" srcOrd="19" destOrd="0" presId="urn:microsoft.com/office/officeart/2005/8/layout/target3"/>
    <dgm:cxn modelId="{D1F3E5F4-439C-40D1-A2D4-4F47562145E9}" type="presParOf" srcId="{333A1088-737F-45CB-B68E-254E46348037}" destId="{6BB5E863-4638-4E1D-BFDE-399D028AC4ED}" srcOrd="20" destOrd="0" presId="urn:microsoft.com/office/officeart/2005/8/layout/target3"/>
    <dgm:cxn modelId="{C4B6AD8E-E244-4C3D-8FC7-E6FD966FD62E}" type="presParOf" srcId="{333A1088-737F-45CB-B68E-254E46348037}" destId="{5A5FFA88-C948-4069-8E93-59FA12366E83}" srcOrd="21" destOrd="0" presId="urn:microsoft.com/office/officeart/2005/8/layout/target3"/>
    <dgm:cxn modelId="{253C0142-8F91-4F2A-A5F8-2D625D8FCED8}" type="presParOf" srcId="{333A1088-737F-45CB-B68E-254E46348037}" destId="{890E4F0B-2866-4A3F-A3C7-2A14B1797930}" srcOrd="22" destOrd="0" presId="urn:microsoft.com/office/officeart/2005/8/layout/target3"/>
    <dgm:cxn modelId="{5A7C376B-36E9-4E52-AC03-12976309F135}" type="presParOf" srcId="{333A1088-737F-45CB-B68E-254E46348037}" destId="{E18A5BD6-C2F5-49CC-8CEA-E3DF2FE0E3F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VY_32_INOVACE_13_NÁSOBENÍ A DĚLENÍ_NÁSOBENÍ </a:t>
          </a:r>
          <a:r>
            <a:rPr lang="cs-CZ" sz="1300" kern="1200" dirty="0" err="1" smtClean="0"/>
            <a:t>NÁSOBKů</a:t>
          </a:r>
          <a:r>
            <a:rPr lang="cs-CZ" sz="1300" kern="1200" dirty="0" smtClean="0"/>
            <a:t> DESETI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Násobení násobků deseti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119B8CF0-9D89-44FF-8085-0A46EFCDD21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420B8D7-471C-47B5-B289-047A18C1DC1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leden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6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66EDB1-50E9-49FA-9C4A-65E3BE6F62C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234F4-F54E-49A5-BDCB-25474373A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6575884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probrané látky. Některou stránku lze využít k samostatné práci. Je zde i práce s chybou.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sz="6000" b="1" dirty="0" smtClean="0"/>
          </a:p>
          <a:p>
            <a:pPr>
              <a:buNone/>
            </a:pPr>
            <a:r>
              <a:rPr lang="cs-CZ" sz="6000" b="1" dirty="0" smtClean="0"/>
              <a:t>Násobení násobků deseti</a:t>
            </a:r>
            <a:endParaRPr lang="cs-CZ" sz="6000" b="1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Doplň řady násobků: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326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0, 3, 6, 9, 12, 15, 18, 21, 24, 27, 30</a:t>
            </a:r>
          </a:p>
          <a:p>
            <a:pPr>
              <a:buNone/>
            </a:pPr>
            <a:r>
              <a:rPr lang="cs-CZ" dirty="0" smtClean="0"/>
              <a:t>	0, 30, 60, 90, 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0, 6, 12, 18, 24, 30, 36, 42, 48,</a:t>
            </a:r>
          </a:p>
          <a:p>
            <a:pPr>
              <a:buNone/>
            </a:pPr>
            <a:r>
              <a:rPr lang="cs-CZ" dirty="0" smtClean="0"/>
              <a:t>	0, 60, 120, 180, 240,</a:t>
            </a:r>
          </a:p>
          <a:p>
            <a:pPr>
              <a:buNone/>
            </a:pPr>
            <a:r>
              <a:rPr lang="cs-CZ" dirty="0" smtClean="0"/>
              <a:t>	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143240" y="2643182"/>
            <a:ext cx="535785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000760" y="3714752"/>
            <a:ext cx="250033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500562" y="4357694"/>
            <a:ext cx="39290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85786" y="5072074"/>
            <a:ext cx="771530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Doplň řady násobků: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0, 8, 16, 24, 32,</a:t>
            </a:r>
          </a:p>
          <a:p>
            <a:pPr>
              <a:buNone/>
            </a:pPr>
            <a:r>
              <a:rPr lang="cs-CZ" dirty="0" smtClean="0"/>
              <a:t>	0, 80, 160, 240, 320,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0, 10, 20, 30, 40, 50,</a:t>
            </a:r>
          </a:p>
          <a:p>
            <a:pPr>
              <a:buNone/>
            </a:pPr>
            <a:r>
              <a:rPr lang="cs-CZ" dirty="0" smtClean="0"/>
              <a:t>	0, 100, 200, 300, 400,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500430" y="2071678"/>
            <a:ext cx="471490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357686" y="2571744"/>
            <a:ext cx="39290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357686" y="3786190"/>
            <a:ext cx="39290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500562" y="4357694"/>
            <a:ext cx="378621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57224" y="5072074"/>
            <a:ext cx="7429552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543956" cy="614366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sz="5200" dirty="0" smtClean="0"/>
              <a:t>	</a:t>
            </a:r>
            <a:r>
              <a:rPr lang="cs-CZ" sz="5200" b="1" dirty="0" smtClean="0"/>
              <a:t>Pozoruj a počítej!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4100" dirty="0" smtClean="0"/>
              <a:t>5.  4 =  20		2.  3 =  6		</a:t>
            </a:r>
            <a:r>
              <a:rPr lang="cs-CZ" sz="4100" dirty="0" err="1" smtClean="0"/>
              <a:t>6.</a:t>
            </a:r>
            <a:r>
              <a:rPr lang="cs-CZ" sz="4100" dirty="0" smtClean="0"/>
              <a:t>  7 =  42</a:t>
            </a:r>
          </a:p>
          <a:p>
            <a:pPr>
              <a:buNone/>
            </a:pPr>
            <a:r>
              <a:rPr lang="cs-CZ" sz="4100" dirty="0" smtClean="0"/>
              <a:t>	5.40 =200		2.30 =60		6.70 =420</a:t>
            </a:r>
          </a:p>
          <a:p>
            <a:pPr>
              <a:buNone/>
            </a:pPr>
            <a:endParaRPr lang="cs-CZ" sz="4100" dirty="0" smtClean="0"/>
          </a:p>
          <a:p>
            <a:pPr>
              <a:buNone/>
            </a:pPr>
            <a:r>
              <a:rPr lang="cs-CZ" sz="4100" dirty="0" smtClean="0"/>
              <a:t>	9.40 =			8.50 =		9.60 =</a:t>
            </a:r>
          </a:p>
          <a:p>
            <a:pPr>
              <a:buNone/>
            </a:pPr>
            <a:r>
              <a:rPr lang="cs-CZ" sz="4100" dirty="0" smtClean="0"/>
              <a:t>	3.30 =			2.60 =		5.70 =</a:t>
            </a:r>
          </a:p>
          <a:p>
            <a:pPr>
              <a:buNone/>
            </a:pPr>
            <a:r>
              <a:rPr lang="cs-CZ" sz="4100" dirty="0" smtClean="0"/>
              <a:t>	6.80 =			2.90 =		9.90 =	</a:t>
            </a:r>
            <a:r>
              <a:rPr lang="cs-CZ" sz="3500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Oprav chybně vypočítané příklady: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5.40 = 200		   7.100 =700</a:t>
            </a:r>
          </a:p>
          <a:p>
            <a:pPr>
              <a:buNone/>
            </a:pPr>
            <a:r>
              <a:rPr lang="cs-CZ" dirty="0" smtClean="0"/>
              <a:t>	6.90 = 630		   6.100 =660</a:t>
            </a:r>
          </a:p>
          <a:p>
            <a:pPr>
              <a:buNone/>
            </a:pPr>
            <a:r>
              <a:rPr lang="cs-CZ" dirty="0" smtClean="0"/>
              <a:t>	3.80 =320		   9.100 =  90</a:t>
            </a:r>
          </a:p>
          <a:p>
            <a:pPr>
              <a:buNone/>
            </a:pPr>
            <a:r>
              <a:rPr lang="cs-CZ" dirty="0" smtClean="0"/>
              <a:t>	5.50 =  25		  10.100 =100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     </a:t>
            </a:r>
            <a:r>
              <a:rPr lang="cs-CZ" sz="2800" dirty="0" smtClean="0"/>
              <a:t>Příklady můžeš oznámkovat.</a:t>
            </a:r>
            <a:endParaRPr lang="cs-CZ" sz="28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39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Snímek 3</vt:lpstr>
      <vt:lpstr>Doplň řady násobků:</vt:lpstr>
      <vt:lpstr>Doplň řady násobků:</vt:lpstr>
      <vt:lpstr>Snímek 6</vt:lpstr>
      <vt:lpstr>Oprav chybně vypočítané příklady: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Your User Name</cp:lastModifiedBy>
  <cp:revision>10</cp:revision>
  <dcterms:created xsi:type="dcterms:W3CDTF">2012-05-07T16:47:08Z</dcterms:created>
  <dcterms:modified xsi:type="dcterms:W3CDTF">2012-05-20T19:04:47Z</dcterms:modified>
</cp:coreProperties>
</file>